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5"/>
  </p:notesMasterIdLst>
  <p:sldIdLst>
    <p:sldId id="257" r:id="rId5"/>
    <p:sldId id="260" r:id="rId6"/>
    <p:sldId id="261" r:id="rId7"/>
    <p:sldId id="271" r:id="rId8"/>
    <p:sldId id="262" r:id="rId9"/>
    <p:sldId id="272" r:id="rId10"/>
    <p:sldId id="269" r:id="rId11"/>
    <p:sldId id="263" r:id="rId12"/>
    <p:sldId id="273" r:id="rId13"/>
    <p:sldId id="270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7450"/>
    <a:srgbClr val="FEB0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240168-1929-4362-B6D8-0E7C38C457E1}" v="34" dt="2023-05-04T20:09:37.7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4" autoAdjust="0"/>
    <p:restoredTop sz="94660"/>
  </p:normalViewPr>
  <p:slideViewPr>
    <p:cSldViewPr snapToGrid="0">
      <p:cViewPr varScale="1">
        <p:scale>
          <a:sx n="42" d="100"/>
          <a:sy n="42" d="100"/>
        </p:scale>
        <p:origin x="34" y="6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AF655-1BEE-4A2D-A411-A70A7D41088D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27E69-13DB-41B2-B5A2-DBD453097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89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dgrdgrgrgdrg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27E69-13DB-41B2-B5A2-DBD4530978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94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47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722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736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084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373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919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535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083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599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755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857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395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BBFD264-D6D6-D84D-B16C-96A959E51B3A}"/>
              </a:ext>
            </a:extLst>
          </p:cNvPr>
          <p:cNvGrpSpPr/>
          <p:nvPr/>
        </p:nvGrpSpPr>
        <p:grpSpPr>
          <a:xfrm>
            <a:off x="-2277199" y="-353784"/>
            <a:ext cx="14450538" cy="7043834"/>
            <a:chOff x="0" y="0"/>
            <a:chExt cx="14450538" cy="7043834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A49AB727-C9B2-1EEA-8D96-754893375731}"/>
                </a:ext>
              </a:extLst>
            </p:cNvPr>
            <p:cNvSpPr/>
            <p:nvPr/>
          </p:nvSpPr>
          <p:spPr>
            <a:xfrm>
              <a:off x="0" y="0"/>
              <a:ext cx="2501660" cy="2324036"/>
            </a:xfrm>
            <a:custGeom>
              <a:avLst/>
              <a:gdLst>
                <a:gd name="connsiteX0" fmla="*/ 0 w 2501660"/>
                <a:gd name="connsiteY0" fmla="*/ 0 h 2324036"/>
                <a:gd name="connsiteX1" fmla="*/ 2501660 w 2501660"/>
                <a:gd name="connsiteY1" fmla="*/ 0 h 2324036"/>
                <a:gd name="connsiteX2" fmla="*/ 2501660 w 2501660"/>
                <a:gd name="connsiteY2" fmla="*/ 1 h 2324036"/>
                <a:gd name="connsiteX3" fmla="*/ 1928639 w 2501660"/>
                <a:gd name="connsiteY3" fmla="*/ 1 h 2324036"/>
                <a:gd name="connsiteX4" fmla="*/ 1707890 w 2501660"/>
                <a:gd name="connsiteY4" fmla="*/ 191219 h 2324036"/>
                <a:gd name="connsiteX5" fmla="*/ 40481 w 2501660"/>
                <a:gd name="connsiteY5" fmla="*/ 2250315 h 2324036"/>
                <a:gd name="connsiteX6" fmla="*/ 0 w 2501660"/>
                <a:gd name="connsiteY6" fmla="*/ 2324036 h 2324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01660" h="2324036">
                  <a:moveTo>
                    <a:pt x="0" y="0"/>
                  </a:moveTo>
                  <a:lnTo>
                    <a:pt x="2501660" y="0"/>
                  </a:lnTo>
                  <a:lnTo>
                    <a:pt x="2501660" y="1"/>
                  </a:lnTo>
                  <a:lnTo>
                    <a:pt x="1928639" y="1"/>
                  </a:lnTo>
                  <a:lnTo>
                    <a:pt x="1707890" y="191219"/>
                  </a:lnTo>
                  <a:cubicBezTo>
                    <a:pt x="1052808" y="786616"/>
                    <a:pt x="489155" y="1480831"/>
                    <a:pt x="40481" y="2250315"/>
                  </a:cubicBezTo>
                  <a:lnTo>
                    <a:pt x="0" y="2324036"/>
                  </a:lnTo>
                  <a:close/>
                </a:path>
              </a:pathLst>
            </a:custGeom>
            <a:solidFill>
              <a:srgbClr val="FEB0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한쪽 모서리 1">
              <a:extLst>
                <a:ext uri="{FF2B5EF4-FFF2-40B4-BE49-F238E27FC236}">
                  <a16:creationId xmlns:a16="http://schemas.microsoft.com/office/drawing/2014/main" id="{F8B12B62-FCDE-2BD8-A848-B74884EBEFC1}"/>
                </a:ext>
              </a:extLst>
            </p:cNvPr>
            <p:cNvSpPr/>
            <p:nvPr/>
          </p:nvSpPr>
          <p:spPr>
            <a:xfrm flipH="1">
              <a:off x="2482655" y="427881"/>
              <a:ext cx="11967883" cy="6615953"/>
            </a:xfrm>
            <a:prstGeom prst="round1Rect">
              <a:avLst>
                <a:gd name="adj" fmla="val 1982"/>
              </a:avLst>
            </a:prstGeom>
            <a:gradFill flip="none" rotWithShape="1">
              <a:gsLst>
                <a:gs pos="8000">
                  <a:srgbClr val="FA7450"/>
                </a:gs>
                <a:gs pos="8000">
                  <a:schemeClr val="bg1"/>
                </a:gs>
              </a:gsLst>
              <a:lin ang="5400000" scaled="1"/>
              <a:tileRect/>
            </a:gradFill>
            <a:ln>
              <a:noFill/>
            </a:ln>
            <a:effectLst>
              <a:outerShdw dist="63500" dir="18900000" algn="b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rtlCol="0" anchor="t"/>
            <a:lstStyle/>
            <a:p>
              <a:pPr marL="268288">
                <a:defRPr/>
              </a:pPr>
              <a:r>
                <a:rPr lang="en-US" altLang="ko-KR" sz="2400" b="1" i="1" kern="0" dirty="0">
                  <a:ln w="1587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Michelle</a:t>
              </a:r>
              <a:r>
                <a:rPr lang="ko-KR" altLang="en-US" sz="2400" b="1" i="1" kern="0" dirty="0">
                  <a:ln w="1587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 </a:t>
              </a:r>
              <a:r>
                <a:rPr lang="en-US" altLang="ko-KR" sz="2400" b="1" i="1" kern="0" dirty="0">
                  <a:ln w="1587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Kim, 05/04/23</a:t>
              </a:r>
              <a:endParaRPr lang="ko-KR" altLang="en-US" sz="2400" b="1" i="1" kern="0" dirty="0">
                <a:ln w="1587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8726E20-8D12-0430-0DC4-2C11CB88D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56" y="605214"/>
            <a:ext cx="11967882" cy="60848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E17D4A1-2AAF-D189-0ED7-A0BB89E916FB}"/>
              </a:ext>
            </a:extLst>
          </p:cNvPr>
          <p:cNvSpPr/>
          <p:nvPr/>
        </p:nvSpPr>
        <p:spPr>
          <a:xfrm>
            <a:off x="205456" y="605214"/>
            <a:ext cx="11986544" cy="6084835"/>
          </a:xfrm>
          <a:prstGeom prst="rect">
            <a:avLst/>
          </a:prstGeom>
          <a:solidFill>
            <a:schemeClr val="tx1">
              <a:alpha val="5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12A2BA-30B6-F222-A80C-2598D0D564A5}"/>
              </a:ext>
            </a:extLst>
          </p:cNvPr>
          <p:cNvSpPr txBox="1"/>
          <p:nvPr/>
        </p:nvSpPr>
        <p:spPr>
          <a:xfrm>
            <a:off x="667690" y="2366004"/>
            <a:ext cx="580775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000" b="1" i="1" kern="0" dirty="0">
                <a:ln w="12700">
                  <a:noFill/>
                </a:ln>
                <a:solidFill>
                  <a:schemeClr val="bg1">
                    <a:lumMod val="8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Relation of major earthquakes and GDP rate </a:t>
            </a:r>
          </a:p>
        </p:txBody>
      </p:sp>
    </p:spTree>
    <p:extLst>
      <p:ext uri="{BB962C8B-B14F-4D97-AF65-F5344CB8AC3E}">
        <p14:creationId xmlns:p14="http://schemas.microsoft.com/office/powerpoint/2010/main" val="152306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BBFD264-D6D6-D84D-B16C-96A959E51B3A}"/>
              </a:ext>
            </a:extLst>
          </p:cNvPr>
          <p:cNvGrpSpPr/>
          <p:nvPr/>
        </p:nvGrpSpPr>
        <p:grpSpPr>
          <a:xfrm>
            <a:off x="251210" y="205267"/>
            <a:ext cx="12063140" cy="6652733"/>
            <a:chOff x="99526" y="-269503"/>
            <a:chExt cx="12063140" cy="6652733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A49AB727-C9B2-1EEA-8D96-754893375731}"/>
                </a:ext>
              </a:extLst>
            </p:cNvPr>
            <p:cNvSpPr/>
            <p:nvPr/>
          </p:nvSpPr>
          <p:spPr>
            <a:xfrm>
              <a:off x="99526" y="-269503"/>
              <a:ext cx="2501660" cy="2324036"/>
            </a:xfrm>
            <a:custGeom>
              <a:avLst/>
              <a:gdLst>
                <a:gd name="connsiteX0" fmla="*/ 0 w 2501660"/>
                <a:gd name="connsiteY0" fmla="*/ 0 h 2324036"/>
                <a:gd name="connsiteX1" fmla="*/ 2501660 w 2501660"/>
                <a:gd name="connsiteY1" fmla="*/ 0 h 2324036"/>
                <a:gd name="connsiteX2" fmla="*/ 2501660 w 2501660"/>
                <a:gd name="connsiteY2" fmla="*/ 1 h 2324036"/>
                <a:gd name="connsiteX3" fmla="*/ 1928639 w 2501660"/>
                <a:gd name="connsiteY3" fmla="*/ 1 h 2324036"/>
                <a:gd name="connsiteX4" fmla="*/ 1707890 w 2501660"/>
                <a:gd name="connsiteY4" fmla="*/ 191219 h 2324036"/>
                <a:gd name="connsiteX5" fmla="*/ 40481 w 2501660"/>
                <a:gd name="connsiteY5" fmla="*/ 2250315 h 2324036"/>
                <a:gd name="connsiteX6" fmla="*/ 0 w 2501660"/>
                <a:gd name="connsiteY6" fmla="*/ 2324036 h 2324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01660" h="2324036">
                  <a:moveTo>
                    <a:pt x="0" y="0"/>
                  </a:moveTo>
                  <a:lnTo>
                    <a:pt x="2501660" y="0"/>
                  </a:lnTo>
                  <a:lnTo>
                    <a:pt x="2501660" y="1"/>
                  </a:lnTo>
                  <a:lnTo>
                    <a:pt x="1928639" y="1"/>
                  </a:lnTo>
                  <a:lnTo>
                    <a:pt x="1707890" y="191219"/>
                  </a:lnTo>
                  <a:cubicBezTo>
                    <a:pt x="1052808" y="786616"/>
                    <a:pt x="489155" y="1480831"/>
                    <a:pt x="40481" y="2250315"/>
                  </a:cubicBezTo>
                  <a:lnTo>
                    <a:pt x="0" y="2324036"/>
                  </a:lnTo>
                  <a:close/>
                </a:path>
              </a:pathLst>
            </a:custGeom>
            <a:solidFill>
              <a:srgbClr val="FEB0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한쪽 모서리 1">
              <a:extLst>
                <a:ext uri="{FF2B5EF4-FFF2-40B4-BE49-F238E27FC236}">
                  <a16:creationId xmlns:a16="http://schemas.microsoft.com/office/drawing/2014/main" id="{F8B12B62-FCDE-2BD8-A848-B74884EBEFC1}"/>
                </a:ext>
              </a:extLst>
            </p:cNvPr>
            <p:cNvSpPr/>
            <p:nvPr/>
          </p:nvSpPr>
          <p:spPr>
            <a:xfrm flipH="1">
              <a:off x="194783" y="-232723"/>
              <a:ext cx="11967883" cy="6615953"/>
            </a:xfrm>
            <a:prstGeom prst="round1Rect">
              <a:avLst>
                <a:gd name="adj" fmla="val 1982"/>
              </a:avLst>
            </a:prstGeom>
            <a:gradFill flip="none" rotWithShape="1">
              <a:gsLst>
                <a:gs pos="8000">
                  <a:srgbClr val="FA7450"/>
                </a:gs>
                <a:gs pos="8000">
                  <a:schemeClr val="bg1"/>
                </a:gs>
              </a:gsLst>
              <a:lin ang="5400000" scaled="1"/>
              <a:tileRect/>
            </a:gradFill>
            <a:ln>
              <a:noFill/>
            </a:ln>
            <a:effectLst>
              <a:outerShdw dist="63500" dir="18900000" algn="b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rtlCol="0" anchor="t"/>
            <a:lstStyle/>
            <a:p>
              <a:pPr marL="268288">
                <a:defRPr/>
              </a:pPr>
              <a:r>
                <a:rPr lang="ko-KR" altLang="en-US" sz="2400" b="1" i="1" kern="0" dirty="0">
                  <a:ln w="1587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 </a:t>
              </a:r>
              <a:r>
                <a:rPr lang="en-US" altLang="ko-KR" sz="2400" b="1" i="1" kern="0" dirty="0">
                  <a:ln w="1587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Conclusion/ Limitations </a:t>
              </a:r>
            </a:p>
            <a:p>
              <a:pPr marL="268288">
                <a:defRPr/>
              </a:pPr>
              <a:endParaRPr lang="ko-KR" altLang="en-US" sz="2000"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CA62F80-FECF-2821-6194-424ED384DAD4}"/>
              </a:ext>
            </a:extLst>
          </p:cNvPr>
          <p:cNvSpPr txBox="1"/>
          <p:nvPr/>
        </p:nvSpPr>
        <p:spPr>
          <a:xfrm>
            <a:off x="562324" y="1107068"/>
            <a:ext cx="9418803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Limitations: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 Black" panose="020B0A04020102020204" pitchFamily="34" charset="0"/>
              </a:rPr>
              <a:t>Quarterly GDP </a:t>
            </a:r>
            <a:r>
              <a:rPr lang="en-US" dirty="0" err="1">
                <a:latin typeface="Arial Black" panose="020B0A04020102020204" pitchFamily="34" charset="0"/>
              </a:rPr>
              <a:t>datas</a:t>
            </a:r>
            <a:r>
              <a:rPr lang="en-US" dirty="0">
                <a:latin typeface="Arial Black" panose="020B0A04020102020204" pitchFamily="34" charset="0"/>
              </a:rPr>
              <a:t> for better visualizations and changes. (For example, Japan 2011 earthquake had hit it has decreased -3.4% in GDP quarterly, but looking at annual GDP, there aren’t much change)</a:t>
            </a:r>
          </a:p>
          <a:p>
            <a:pPr>
              <a:lnSpc>
                <a:spcPct val="150000"/>
              </a:lnSpc>
            </a:pPr>
            <a:endParaRPr lang="en-US" dirty="0"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Arial Black" panose="020B0A04020102020204" pitchFamily="34" charset="0"/>
              </a:rPr>
              <a:t>Create more tables : there are more factors that fluctuate GDP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 Black" panose="020B0A04020102020204" pitchFamily="34" charset="0"/>
              </a:rPr>
              <a:t>Other natural disasters aftermath of earthquakes </a:t>
            </a:r>
          </a:p>
          <a:p>
            <a:pPr>
              <a:lnSpc>
                <a:spcPct val="150000"/>
              </a:lnSpc>
            </a:pPr>
            <a:endParaRPr lang="en-US" dirty="0"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D95CC59-6771-9059-6CBA-75370E42F3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263" y="2529303"/>
            <a:ext cx="3504903" cy="3044715"/>
          </a:xfrm>
          <a:prstGeom prst="rect">
            <a:avLst/>
          </a:prstGeom>
        </p:spPr>
      </p:pic>
      <p:pic>
        <p:nvPicPr>
          <p:cNvPr id="10" name="Picture 9" descr="Text, calendar&#10;&#10;Description automatically generated">
            <a:extLst>
              <a:ext uri="{FF2B5EF4-FFF2-40B4-BE49-F238E27FC236}">
                <a16:creationId xmlns:a16="http://schemas.microsoft.com/office/drawing/2014/main" id="{4B6080EF-5738-1324-8A7F-5288D157C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24" y="2849345"/>
            <a:ext cx="4755566" cy="184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26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BBFD264-D6D6-D84D-B16C-96A959E51B3A}"/>
              </a:ext>
            </a:extLst>
          </p:cNvPr>
          <p:cNvGrpSpPr/>
          <p:nvPr/>
        </p:nvGrpSpPr>
        <p:grpSpPr>
          <a:xfrm>
            <a:off x="124682" y="256687"/>
            <a:ext cx="12191999" cy="6858000"/>
            <a:chOff x="0" y="0"/>
            <a:chExt cx="12191999" cy="6858000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A49AB727-C9B2-1EEA-8D96-754893375731}"/>
                </a:ext>
              </a:extLst>
            </p:cNvPr>
            <p:cNvSpPr/>
            <p:nvPr/>
          </p:nvSpPr>
          <p:spPr>
            <a:xfrm>
              <a:off x="0" y="0"/>
              <a:ext cx="2501660" cy="2324036"/>
            </a:xfrm>
            <a:custGeom>
              <a:avLst/>
              <a:gdLst>
                <a:gd name="connsiteX0" fmla="*/ 0 w 2501660"/>
                <a:gd name="connsiteY0" fmla="*/ 0 h 2324036"/>
                <a:gd name="connsiteX1" fmla="*/ 2501660 w 2501660"/>
                <a:gd name="connsiteY1" fmla="*/ 0 h 2324036"/>
                <a:gd name="connsiteX2" fmla="*/ 2501660 w 2501660"/>
                <a:gd name="connsiteY2" fmla="*/ 1 h 2324036"/>
                <a:gd name="connsiteX3" fmla="*/ 1928639 w 2501660"/>
                <a:gd name="connsiteY3" fmla="*/ 1 h 2324036"/>
                <a:gd name="connsiteX4" fmla="*/ 1707890 w 2501660"/>
                <a:gd name="connsiteY4" fmla="*/ 191219 h 2324036"/>
                <a:gd name="connsiteX5" fmla="*/ 40481 w 2501660"/>
                <a:gd name="connsiteY5" fmla="*/ 2250315 h 2324036"/>
                <a:gd name="connsiteX6" fmla="*/ 0 w 2501660"/>
                <a:gd name="connsiteY6" fmla="*/ 2324036 h 2324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01660" h="2324036">
                  <a:moveTo>
                    <a:pt x="0" y="0"/>
                  </a:moveTo>
                  <a:lnTo>
                    <a:pt x="2501660" y="0"/>
                  </a:lnTo>
                  <a:lnTo>
                    <a:pt x="2501660" y="1"/>
                  </a:lnTo>
                  <a:lnTo>
                    <a:pt x="1928639" y="1"/>
                  </a:lnTo>
                  <a:lnTo>
                    <a:pt x="1707890" y="191219"/>
                  </a:lnTo>
                  <a:cubicBezTo>
                    <a:pt x="1052808" y="786616"/>
                    <a:pt x="489155" y="1480831"/>
                    <a:pt x="40481" y="2250315"/>
                  </a:cubicBezTo>
                  <a:lnTo>
                    <a:pt x="0" y="2324036"/>
                  </a:lnTo>
                  <a:close/>
                </a:path>
              </a:pathLst>
            </a:custGeom>
            <a:solidFill>
              <a:srgbClr val="FEB0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한쪽 모서리 1">
              <a:extLst>
                <a:ext uri="{FF2B5EF4-FFF2-40B4-BE49-F238E27FC236}">
                  <a16:creationId xmlns:a16="http://schemas.microsoft.com/office/drawing/2014/main" id="{F8B12B62-FCDE-2BD8-A848-B74884EBEFC1}"/>
                </a:ext>
              </a:extLst>
            </p:cNvPr>
            <p:cNvSpPr/>
            <p:nvPr/>
          </p:nvSpPr>
          <p:spPr>
            <a:xfrm flipH="1">
              <a:off x="224116" y="242047"/>
              <a:ext cx="11967883" cy="6615953"/>
            </a:xfrm>
            <a:prstGeom prst="round1Rect">
              <a:avLst>
                <a:gd name="adj" fmla="val 1982"/>
              </a:avLst>
            </a:prstGeom>
            <a:gradFill flip="none" rotWithShape="1">
              <a:gsLst>
                <a:gs pos="8000">
                  <a:srgbClr val="FA7450"/>
                </a:gs>
                <a:gs pos="8000">
                  <a:schemeClr val="bg1"/>
                </a:gs>
              </a:gsLst>
              <a:lin ang="5400000" scaled="1"/>
              <a:tileRect/>
            </a:gradFill>
            <a:ln>
              <a:noFill/>
            </a:ln>
            <a:effectLst>
              <a:outerShdw dist="63500" dir="18900000" algn="b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rtlCol="0" anchor="t"/>
            <a:lstStyle/>
            <a:p>
              <a:pPr marL="268288">
                <a:defRPr/>
              </a:pPr>
              <a:r>
                <a:rPr lang="ko-KR" altLang="en-US" sz="2400" b="1" i="1" kern="0" dirty="0">
                  <a:ln w="1587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 </a:t>
              </a:r>
              <a:r>
                <a:rPr lang="en-US" altLang="ko-KR" sz="2400" b="1" i="1" kern="0" dirty="0">
                  <a:ln w="1587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Introduction</a:t>
              </a:r>
              <a:endParaRPr lang="ko-KR" altLang="en-US" sz="2000" dirty="0">
                <a:solidFill>
                  <a:prstClr val="white"/>
                </a:solidFill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E1136A-8F3E-6DD2-D47C-278C008F7DA6}"/>
              </a:ext>
            </a:extLst>
          </p:cNvPr>
          <p:cNvSpPr/>
          <p:nvPr/>
        </p:nvSpPr>
        <p:spPr>
          <a:xfrm>
            <a:off x="7469720" y="2754260"/>
            <a:ext cx="3600000" cy="393700"/>
          </a:xfrm>
          <a:prstGeom prst="rect">
            <a:avLst/>
          </a:prstGeom>
          <a:solidFill>
            <a:srgbClr val="F0E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49.7%</a:t>
            </a:r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D3A8F7C-FE40-3F33-11A7-0DF06EF03FED}"/>
              </a:ext>
            </a:extLst>
          </p:cNvPr>
          <p:cNvSpPr/>
          <p:nvPr/>
        </p:nvSpPr>
        <p:spPr>
          <a:xfrm>
            <a:off x="7469720" y="2754260"/>
            <a:ext cx="1790700" cy="393700"/>
          </a:xfrm>
          <a:prstGeom prst="rect">
            <a:avLst/>
          </a:prstGeom>
          <a:solidFill>
            <a:srgbClr val="FA7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CONTENT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697B80A-FDE3-A07D-1788-201351E26B99}"/>
              </a:ext>
            </a:extLst>
          </p:cNvPr>
          <p:cNvSpPr/>
          <p:nvPr/>
        </p:nvSpPr>
        <p:spPr>
          <a:xfrm>
            <a:off x="7469720" y="3291987"/>
            <a:ext cx="3600000" cy="393700"/>
          </a:xfrm>
          <a:prstGeom prst="rect">
            <a:avLst/>
          </a:prstGeom>
          <a:solidFill>
            <a:srgbClr val="F0E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58.9%</a:t>
            </a:r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E377143-AC23-6927-2521-D13A89D58096}"/>
              </a:ext>
            </a:extLst>
          </p:cNvPr>
          <p:cNvSpPr/>
          <p:nvPr/>
        </p:nvSpPr>
        <p:spPr>
          <a:xfrm>
            <a:off x="7469720" y="3291987"/>
            <a:ext cx="2120900" cy="3937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CONTENT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A812A20-029E-3736-7A32-EB3A9015BDC1}"/>
              </a:ext>
            </a:extLst>
          </p:cNvPr>
          <p:cNvSpPr/>
          <p:nvPr/>
        </p:nvSpPr>
        <p:spPr>
          <a:xfrm>
            <a:off x="7393520" y="1638443"/>
            <a:ext cx="3237857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 b="1" dirty="0">
                <a:solidFill>
                  <a:srgbClr val="78808D"/>
                </a:solidFill>
              </a:rPr>
              <a:t>CONTENTS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rgbClr val="78808D"/>
                </a:solidFill>
              </a:rPr>
              <a:t>컨텐츠에 대한 내용을 적어요</a:t>
            </a:r>
            <a:endParaRPr lang="en-US" altLang="ko-KR" sz="1200" dirty="0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900" dirty="0">
                <a:solidFill>
                  <a:srgbClr val="78808D"/>
                </a:solidFill>
              </a:rPr>
              <a:t>Enjoy your stylish business and campus life with BIZCAM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695A595-F5B3-38C6-FF26-D931C0ACA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904" y="857039"/>
            <a:ext cx="5564777" cy="313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A62F80-FECF-2821-6194-424ED384DAD4}"/>
              </a:ext>
            </a:extLst>
          </p:cNvPr>
          <p:cNvSpPr txBox="1"/>
          <p:nvPr/>
        </p:nvSpPr>
        <p:spPr>
          <a:xfrm>
            <a:off x="325587" y="907124"/>
            <a:ext cx="6378317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LT Pro" panose="020B0504020202020204" pitchFamily="34" charset="0"/>
              </a:rPr>
              <a:t>In date of </a:t>
            </a:r>
            <a:r>
              <a:rPr lang="en-US" dirty="0" err="1">
                <a:latin typeface="Avenir Next LT Pro" panose="020B0504020202020204" pitchFamily="34" charset="0"/>
              </a:rPr>
              <a:t>Feburary</a:t>
            </a:r>
            <a:r>
              <a:rPr lang="en-US" dirty="0">
                <a:latin typeface="Avenir Next LT Pro" panose="020B0504020202020204" pitchFamily="34" charset="0"/>
              </a:rPr>
              <a:t> 6, 2023, 7.8 magnitude had hit southeast of Turkey bordering Syria causing 50,000 deaths and 8,476 deaths. Also suffering with 34billion dollars’ 4percent of Turkey’s economic</a:t>
            </a:r>
          </a:p>
          <a:p>
            <a:r>
              <a:rPr lang="en-US" dirty="0">
                <a:latin typeface="Avenir Next LT Pro" panose="020B0504020202020204" pitchFamily="34" charset="0"/>
              </a:rPr>
              <a:t>Due to Japan 2011 earthquake,  Asian economic supply lines become much more conflicted  which Japan takes up 15 percent value of suppling machinery equipment and electrical components. </a:t>
            </a:r>
          </a:p>
          <a:p>
            <a:endParaRPr lang="en-US" dirty="0">
              <a:latin typeface="Avenir Next LT Pro" panose="020B0504020202020204" pitchFamily="34" charset="0"/>
            </a:endParaRPr>
          </a:p>
          <a:p>
            <a:r>
              <a:rPr lang="en-US" dirty="0">
                <a:latin typeface="Avenir Next LT Pro" panose="020B0504020202020204" pitchFamily="34" charset="0"/>
              </a:rPr>
              <a:t>Among lists of natural disasters, earthquake seems to likely effect within single country range. </a:t>
            </a:r>
          </a:p>
          <a:p>
            <a:r>
              <a:rPr lang="en-US" dirty="0">
                <a:latin typeface="Avenir Next LT Pro" panose="020B0504020202020204" pitchFamily="34" charset="0"/>
              </a:rPr>
              <a:t>It suggest earthquakes usually reduces 1.6%GDP rate due to : Loss of employment</a:t>
            </a:r>
          </a:p>
          <a:p>
            <a:r>
              <a:rPr lang="en-US" dirty="0">
                <a:latin typeface="Avenir Next LT Pro" panose="020B0504020202020204" pitchFamily="34" charset="0"/>
              </a:rPr>
              <a:t>      Loss of exports</a:t>
            </a:r>
          </a:p>
          <a:p>
            <a:r>
              <a:rPr lang="en-US" dirty="0">
                <a:latin typeface="Avenir Next LT Pro" panose="020B0504020202020204" pitchFamily="34" charset="0"/>
              </a:rPr>
              <a:t>      Increase of crime rates</a:t>
            </a:r>
          </a:p>
          <a:p>
            <a:r>
              <a:rPr lang="en-US" dirty="0">
                <a:latin typeface="Avenir Next LT Pro" panose="020B0504020202020204" pitchFamily="34" charset="0"/>
              </a:rPr>
              <a:t>      Opportunity cost cause of recoveries of infrastructures. </a:t>
            </a:r>
          </a:p>
          <a:p>
            <a:endParaRPr lang="en-US" dirty="0">
              <a:latin typeface="Avenir Next LT Pro" panose="020B0504020202020204" pitchFamily="34" charset="0"/>
            </a:endParaRPr>
          </a:p>
          <a:p>
            <a:r>
              <a:rPr lang="en-US" dirty="0">
                <a:latin typeface="Avenir Next LT Pro" panose="020B0504020202020204" pitchFamily="34" charset="0"/>
              </a:rPr>
              <a:t>Purpose: Create database and visualization  within selected earthquake and countries range from 7.0 through 9.0 and compare to its GDP rate </a:t>
            </a:r>
          </a:p>
          <a:p>
            <a:r>
              <a:rPr lang="en-US" dirty="0">
                <a:latin typeface="Avenir Next LT Pro" panose="020B0504020202020204" pitchFamily="34" charset="0"/>
              </a:rPr>
              <a:t>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4" name="Picture 6" descr="Shaken to the Core">
            <a:extLst>
              <a:ext uri="{FF2B5EF4-FFF2-40B4-BE49-F238E27FC236}">
                <a16:creationId xmlns:a16="http://schemas.microsoft.com/office/drawing/2014/main" id="{AEC32170-09F4-8E4B-4037-1C27C1D7C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394" y="4043856"/>
            <a:ext cx="4801974" cy="2910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155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BBFD264-D6D6-D84D-B16C-96A959E51B3A}"/>
              </a:ext>
            </a:extLst>
          </p:cNvPr>
          <p:cNvGrpSpPr/>
          <p:nvPr/>
        </p:nvGrpSpPr>
        <p:grpSpPr>
          <a:xfrm>
            <a:off x="0" y="-42506"/>
            <a:ext cx="12192000" cy="6858000"/>
            <a:chOff x="0" y="0"/>
            <a:chExt cx="12192000" cy="6858000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A49AB727-C9B2-1EEA-8D96-754893375731}"/>
                </a:ext>
              </a:extLst>
            </p:cNvPr>
            <p:cNvSpPr/>
            <p:nvPr/>
          </p:nvSpPr>
          <p:spPr>
            <a:xfrm>
              <a:off x="0" y="0"/>
              <a:ext cx="2501660" cy="2324036"/>
            </a:xfrm>
            <a:custGeom>
              <a:avLst/>
              <a:gdLst>
                <a:gd name="connsiteX0" fmla="*/ 0 w 2501660"/>
                <a:gd name="connsiteY0" fmla="*/ 0 h 2324036"/>
                <a:gd name="connsiteX1" fmla="*/ 2501660 w 2501660"/>
                <a:gd name="connsiteY1" fmla="*/ 0 h 2324036"/>
                <a:gd name="connsiteX2" fmla="*/ 2501660 w 2501660"/>
                <a:gd name="connsiteY2" fmla="*/ 1 h 2324036"/>
                <a:gd name="connsiteX3" fmla="*/ 1928639 w 2501660"/>
                <a:gd name="connsiteY3" fmla="*/ 1 h 2324036"/>
                <a:gd name="connsiteX4" fmla="*/ 1707890 w 2501660"/>
                <a:gd name="connsiteY4" fmla="*/ 191219 h 2324036"/>
                <a:gd name="connsiteX5" fmla="*/ 40481 w 2501660"/>
                <a:gd name="connsiteY5" fmla="*/ 2250315 h 2324036"/>
                <a:gd name="connsiteX6" fmla="*/ 0 w 2501660"/>
                <a:gd name="connsiteY6" fmla="*/ 2324036 h 2324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01660" h="2324036">
                  <a:moveTo>
                    <a:pt x="0" y="0"/>
                  </a:moveTo>
                  <a:lnTo>
                    <a:pt x="2501660" y="0"/>
                  </a:lnTo>
                  <a:lnTo>
                    <a:pt x="2501660" y="1"/>
                  </a:lnTo>
                  <a:lnTo>
                    <a:pt x="1928639" y="1"/>
                  </a:lnTo>
                  <a:lnTo>
                    <a:pt x="1707890" y="191219"/>
                  </a:lnTo>
                  <a:cubicBezTo>
                    <a:pt x="1052808" y="786616"/>
                    <a:pt x="489155" y="1480831"/>
                    <a:pt x="40481" y="2250315"/>
                  </a:cubicBezTo>
                  <a:lnTo>
                    <a:pt x="0" y="2324036"/>
                  </a:lnTo>
                  <a:close/>
                </a:path>
              </a:pathLst>
            </a:custGeom>
            <a:solidFill>
              <a:srgbClr val="FEB0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한쪽 모서리 1">
              <a:extLst>
                <a:ext uri="{FF2B5EF4-FFF2-40B4-BE49-F238E27FC236}">
                  <a16:creationId xmlns:a16="http://schemas.microsoft.com/office/drawing/2014/main" id="{F8B12B62-FCDE-2BD8-A848-B74884EBEFC1}"/>
                </a:ext>
              </a:extLst>
            </p:cNvPr>
            <p:cNvSpPr/>
            <p:nvPr/>
          </p:nvSpPr>
          <p:spPr>
            <a:xfrm flipH="1">
              <a:off x="224117" y="242047"/>
              <a:ext cx="11967883" cy="6615953"/>
            </a:xfrm>
            <a:prstGeom prst="round1Rect">
              <a:avLst>
                <a:gd name="adj" fmla="val 1982"/>
              </a:avLst>
            </a:prstGeom>
            <a:gradFill flip="none" rotWithShape="1">
              <a:gsLst>
                <a:gs pos="8000">
                  <a:srgbClr val="FA7450"/>
                </a:gs>
                <a:gs pos="8000">
                  <a:schemeClr val="bg1"/>
                </a:gs>
              </a:gsLst>
              <a:lin ang="5400000" scaled="1"/>
              <a:tileRect/>
            </a:gradFill>
            <a:ln>
              <a:noFill/>
            </a:ln>
            <a:effectLst>
              <a:outerShdw dist="63500" dir="18900000" algn="b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rtlCol="0" anchor="t"/>
            <a:lstStyle/>
            <a:p>
              <a:pPr marL="268288">
                <a:defRPr/>
              </a:pPr>
              <a:r>
                <a:rPr lang="en-US" altLang="ko-KR" sz="2400" b="1" i="1" kern="0" dirty="0">
                  <a:ln w="1587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Data Collection </a:t>
              </a:r>
              <a:endParaRPr lang="ko-KR" altLang="en-US" sz="2000"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Freeform 5">
            <a:extLst>
              <a:ext uri="{FF2B5EF4-FFF2-40B4-BE49-F238E27FC236}">
                <a16:creationId xmlns:a16="http://schemas.microsoft.com/office/drawing/2014/main" id="{C39E3924-F04C-75D7-2CD8-C70322E5466D}"/>
              </a:ext>
            </a:extLst>
          </p:cNvPr>
          <p:cNvSpPr>
            <a:spLocks/>
          </p:cNvSpPr>
          <p:nvPr/>
        </p:nvSpPr>
        <p:spPr bwMode="auto">
          <a:xfrm>
            <a:off x="619925" y="3085237"/>
            <a:ext cx="2560515" cy="726033"/>
          </a:xfrm>
          <a:prstGeom prst="rect">
            <a:avLst/>
          </a:prstGeom>
          <a:solidFill>
            <a:schemeClr val="bg1"/>
          </a:solidFill>
          <a:ln>
            <a:solidFill>
              <a:srgbClr val="FA7450"/>
            </a:solidFill>
          </a:ln>
        </p:spPr>
        <p:txBody>
          <a:bodyPr vert="horz" wrap="square" lIns="14400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  <a:defRPr/>
            </a:pPr>
            <a:endParaRPr lang="en-US" altLang="ko-KR" sz="1400" b="1" dirty="0">
              <a:solidFill>
                <a:srgbClr val="78808D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b="1" dirty="0">
                <a:solidFill>
                  <a:srgbClr val="78808D"/>
                </a:solidFill>
              </a:rPr>
              <a:t>USGS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b="1" dirty="0">
                <a:solidFill>
                  <a:srgbClr val="78808D"/>
                </a:solidFill>
              </a:rPr>
              <a:t>Variables with earthquake ID, time, latitude, longitude, magnitude, place(country) 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F598956-A30E-62F0-4716-192BCE4DB892}"/>
              </a:ext>
            </a:extLst>
          </p:cNvPr>
          <p:cNvSpPr>
            <a:spLocks/>
          </p:cNvSpPr>
          <p:nvPr/>
        </p:nvSpPr>
        <p:spPr bwMode="auto">
          <a:xfrm>
            <a:off x="3653270" y="5570209"/>
            <a:ext cx="180000" cy="180000"/>
          </a:xfrm>
          <a:prstGeom prst="rect">
            <a:avLst/>
          </a:prstGeom>
          <a:solidFill>
            <a:srgbClr val="FA7450"/>
          </a:solidFill>
          <a:ln>
            <a:solidFill>
              <a:srgbClr val="FA7450"/>
            </a:solidFill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altLang="ko-KR" sz="900" dirty="0">
                <a:solidFill>
                  <a:prstClr val="white"/>
                </a:solidFill>
              </a:rPr>
              <a:t>+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88E73D31-E9E7-B781-AA27-9D29A1F5370C}"/>
              </a:ext>
            </a:extLst>
          </p:cNvPr>
          <p:cNvSpPr>
            <a:spLocks/>
          </p:cNvSpPr>
          <p:nvPr/>
        </p:nvSpPr>
        <p:spPr bwMode="auto">
          <a:xfrm>
            <a:off x="483031" y="1191811"/>
            <a:ext cx="3025016" cy="194734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FA7450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C4789DA2-03AA-6FDC-D18E-831340A7B748}"/>
              </a:ext>
            </a:extLst>
          </p:cNvPr>
          <p:cNvSpPr>
            <a:spLocks/>
          </p:cNvSpPr>
          <p:nvPr/>
        </p:nvSpPr>
        <p:spPr bwMode="auto">
          <a:xfrm>
            <a:off x="3264820" y="5613975"/>
            <a:ext cx="6289727" cy="1146151"/>
          </a:xfrm>
          <a:prstGeom prst="rect">
            <a:avLst/>
          </a:prstGeom>
          <a:solidFill>
            <a:schemeClr val="bg1"/>
          </a:solidFill>
          <a:ln>
            <a:solidFill>
              <a:srgbClr val="FA7450"/>
            </a:solidFill>
          </a:ln>
        </p:spPr>
        <p:txBody>
          <a:bodyPr vert="horz" wrap="square" lIns="14400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srgbClr val="78808D"/>
                </a:solidFill>
              </a:rPr>
              <a:t>International Monetary Fund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srgbClr val="78808D"/>
                </a:solidFill>
              </a:rPr>
              <a:t>Collected annual GDP data from year 1980 through 2022 and also determines its countries economic categories. </a:t>
            </a:r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604E2F71-FAAC-D4F9-5362-42F12AD589E6}"/>
              </a:ext>
            </a:extLst>
          </p:cNvPr>
          <p:cNvSpPr>
            <a:spLocks/>
          </p:cNvSpPr>
          <p:nvPr/>
        </p:nvSpPr>
        <p:spPr bwMode="auto">
          <a:xfrm>
            <a:off x="7339445" y="5570209"/>
            <a:ext cx="180000" cy="180000"/>
          </a:xfrm>
          <a:prstGeom prst="rect">
            <a:avLst/>
          </a:prstGeom>
          <a:solidFill>
            <a:srgbClr val="FA7450"/>
          </a:solidFill>
          <a:ln>
            <a:solidFill>
              <a:srgbClr val="FA7450"/>
            </a:solidFill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altLang="ko-KR" sz="900" dirty="0">
                <a:solidFill>
                  <a:prstClr val="white"/>
                </a:solidFill>
              </a:rPr>
              <a:t>+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6DB8FDE4-6CC7-5B2F-D7FC-AC71EA2E5F26}"/>
              </a:ext>
            </a:extLst>
          </p:cNvPr>
          <p:cNvSpPr>
            <a:spLocks/>
          </p:cNvSpPr>
          <p:nvPr/>
        </p:nvSpPr>
        <p:spPr bwMode="auto">
          <a:xfrm>
            <a:off x="387675" y="4239707"/>
            <a:ext cx="3025016" cy="194734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FA7450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A71117E5-F444-4EBF-C9E2-065E3733766A}"/>
              </a:ext>
            </a:extLst>
          </p:cNvPr>
          <p:cNvSpPr>
            <a:spLocks/>
          </p:cNvSpPr>
          <p:nvPr/>
        </p:nvSpPr>
        <p:spPr bwMode="auto">
          <a:xfrm>
            <a:off x="11025620" y="5570209"/>
            <a:ext cx="180000" cy="180000"/>
          </a:xfrm>
          <a:prstGeom prst="rect">
            <a:avLst/>
          </a:prstGeom>
          <a:solidFill>
            <a:srgbClr val="FA7450"/>
          </a:solidFill>
          <a:ln>
            <a:solidFill>
              <a:srgbClr val="FA7450"/>
            </a:solidFill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altLang="ko-KR" sz="900" dirty="0">
                <a:solidFill>
                  <a:prstClr val="white"/>
                </a:solidFill>
              </a:rPr>
              <a:t>+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CAE68B-CDF3-7629-5FD9-2F23BDFFA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42" y="1264751"/>
            <a:ext cx="2780793" cy="1791736"/>
          </a:xfrm>
          <a:prstGeom prst="rect">
            <a:avLst/>
          </a:prstGeom>
        </p:spPr>
      </p:pic>
      <p:pic>
        <p:nvPicPr>
          <p:cNvPr id="1028" name="Picture 4" descr="International Monetary Fund - Wikipedia">
            <a:extLst>
              <a:ext uri="{FF2B5EF4-FFF2-40B4-BE49-F238E27FC236}">
                <a16:creationId xmlns:a16="http://schemas.microsoft.com/office/drawing/2014/main" id="{3B7D1B9D-2416-3552-2244-65CAC8858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380" y="4338805"/>
            <a:ext cx="1716352" cy="174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3EFF0FF6-6479-E9D9-78A6-F003BF1231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270" y="1202657"/>
            <a:ext cx="3618084" cy="4132858"/>
          </a:xfrm>
          <a:prstGeom prst="rect">
            <a:avLst/>
          </a:prstGeom>
        </p:spPr>
      </p:pic>
      <p:pic>
        <p:nvPicPr>
          <p:cNvPr id="10" name="Picture 9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CB215E47-E95A-7946-C643-D8E1D69928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354" y="1107791"/>
            <a:ext cx="4646328" cy="424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87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BBFD264-D6D6-D84D-B16C-96A959E51B3A}"/>
              </a:ext>
            </a:extLst>
          </p:cNvPr>
          <p:cNvGrpSpPr/>
          <p:nvPr/>
        </p:nvGrpSpPr>
        <p:grpSpPr>
          <a:xfrm>
            <a:off x="70740" y="-17485"/>
            <a:ext cx="12198220" cy="6875485"/>
            <a:chOff x="0" y="0"/>
            <a:chExt cx="12198220" cy="6875485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A49AB727-C9B2-1EEA-8D96-754893375731}"/>
                </a:ext>
              </a:extLst>
            </p:cNvPr>
            <p:cNvSpPr/>
            <p:nvPr/>
          </p:nvSpPr>
          <p:spPr>
            <a:xfrm>
              <a:off x="0" y="0"/>
              <a:ext cx="2501660" cy="2324036"/>
            </a:xfrm>
            <a:custGeom>
              <a:avLst/>
              <a:gdLst>
                <a:gd name="connsiteX0" fmla="*/ 0 w 2501660"/>
                <a:gd name="connsiteY0" fmla="*/ 0 h 2324036"/>
                <a:gd name="connsiteX1" fmla="*/ 2501660 w 2501660"/>
                <a:gd name="connsiteY1" fmla="*/ 0 h 2324036"/>
                <a:gd name="connsiteX2" fmla="*/ 2501660 w 2501660"/>
                <a:gd name="connsiteY2" fmla="*/ 1 h 2324036"/>
                <a:gd name="connsiteX3" fmla="*/ 1928639 w 2501660"/>
                <a:gd name="connsiteY3" fmla="*/ 1 h 2324036"/>
                <a:gd name="connsiteX4" fmla="*/ 1707890 w 2501660"/>
                <a:gd name="connsiteY4" fmla="*/ 191219 h 2324036"/>
                <a:gd name="connsiteX5" fmla="*/ 40481 w 2501660"/>
                <a:gd name="connsiteY5" fmla="*/ 2250315 h 2324036"/>
                <a:gd name="connsiteX6" fmla="*/ 0 w 2501660"/>
                <a:gd name="connsiteY6" fmla="*/ 2324036 h 2324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01660" h="2324036">
                  <a:moveTo>
                    <a:pt x="0" y="0"/>
                  </a:moveTo>
                  <a:lnTo>
                    <a:pt x="2501660" y="0"/>
                  </a:lnTo>
                  <a:lnTo>
                    <a:pt x="2501660" y="1"/>
                  </a:lnTo>
                  <a:lnTo>
                    <a:pt x="1928639" y="1"/>
                  </a:lnTo>
                  <a:lnTo>
                    <a:pt x="1707890" y="191219"/>
                  </a:lnTo>
                  <a:cubicBezTo>
                    <a:pt x="1052808" y="786616"/>
                    <a:pt x="489155" y="1480831"/>
                    <a:pt x="40481" y="2250315"/>
                  </a:cubicBezTo>
                  <a:lnTo>
                    <a:pt x="0" y="2324036"/>
                  </a:lnTo>
                  <a:close/>
                </a:path>
              </a:pathLst>
            </a:custGeom>
            <a:solidFill>
              <a:srgbClr val="FEB0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한쪽 모서리 1">
              <a:extLst>
                <a:ext uri="{FF2B5EF4-FFF2-40B4-BE49-F238E27FC236}">
                  <a16:creationId xmlns:a16="http://schemas.microsoft.com/office/drawing/2014/main" id="{F8B12B62-FCDE-2BD8-A848-B74884EBEFC1}"/>
                </a:ext>
              </a:extLst>
            </p:cNvPr>
            <p:cNvSpPr/>
            <p:nvPr/>
          </p:nvSpPr>
          <p:spPr>
            <a:xfrm flipH="1">
              <a:off x="230337" y="259532"/>
              <a:ext cx="11967883" cy="6615953"/>
            </a:xfrm>
            <a:prstGeom prst="round1Rect">
              <a:avLst>
                <a:gd name="adj" fmla="val 1982"/>
              </a:avLst>
            </a:prstGeom>
            <a:gradFill flip="none" rotWithShape="1">
              <a:gsLst>
                <a:gs pos="8000">
                  <a:srgbClr val="FA7450"/>
                </a:gs>
                <a:gs pos="8000">
                  <a:schemeClr val="bg1"/>
                </a:gs>
              </a:gsLst>
              <a:lin ang="5400000" scaled="1"/>
              <a:tileRect/>
            </a:gradFill>
            <a:ln>
              <a:noFill/>
            </a:ln>
            <a:effectLst>
              <a:outerShdw dist="63500" dir="18900000" algn="b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rtlCol="0" anchor="t"/>
            <a:lstStyle/>
            <a:p>
              <a:pPr marL="268288">
                <a:defRPr/>
              </a:pPr>
              <a:r>
                <a:rPr lang="en-US" altLang="ko-KR" sz="2400" b="1" i="1" kern="0" dirty="0">
                  <a:ln w="1587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DATA CLEANING and creating TABLES</a:t>
              </a:r>
              <a:endParaRPr lang="ko-KR" altLang="en-US" sz="2000" dirty="0">
                <a:solidFill>
                  <a:prstClr val="white"/>
                </a:solidFill>
              </a:endParaRPr>
            </a:p>
          </p:txBody>
        </p:sp>
      </p:grpSp>
      <p:sp>
        <p:nvSpPr>
          <p:cNvPr id="20" name="모서리가 둥근 직사각형 67">
            <a:extLst>
              <a:ext uri="{FF2B5EF4-FFF2-40B4-BE49-F238E27FC236}">
                <a16:creationId xmlns:a16="http://schemas.microsoft.com/office/drawing/2014/main" id="{85A4DA34-C51B-6119-19AA-9ACB16457D63}"/>
              </a:ext>
            </a:extLst>
          </p:cNvPr>
          <p:cNvSpPr/>
          <p:nvPr/>
        </p:nvSpPr>
        <p:spPr>
          <a:xfrm>
            <a:off x="521679" y="885210"/>
            <a:ext cx="11148642" cy="5329625"/>
          </a:xfrm>
          <a:prstGeom prst="roundRect">
            <a:avLst>
              <a:gd name="adj" fmla="val 17138"/>
            </a:avLst>
          </a:prstGeom>
          <a:solidFill>
            <a:schemeClr val="bg1"/>
          </a:solidFill>
          <a:ln w="19050">
            <a:solidFill>
              <a:srgbClr val="FA74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r">
              <a:buFont typeface="Wingdings" panose="05000000000000000000" pitchFamily="2" charset="2"/>
              <a:buChar char="§"/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03F3E6-414B-AA50-D432-57531B9D6F21}"/>
              </a:ext>
            </a:extLst>
          </p:cNvPr>
          <p:cNvSpPr txBox="1"/>
          <p:nvPr/>
        </p:nvSpPr>
        <p:spPr>
          <a:xfrm>
            <a:off x="1194318" y="5491510"/>
            <a:ext cx="100397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0186113-BEE9-2E29-9C99-5CB354B5D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77" y="777951"/>
            <a:ext cx="2684027" cy="3215289"/>
          </a:xfrm>
          <a:prstGeom prst="rect">
            <a:avLst/>
          </a:prstGeom>
        </p:spPr>
      </p:pic>
      <p:pic>
        <p:nvPicPr>
          <p:cNvPr id="8" name="Picture 7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8F653F7-CBB3-ABCD-6536-87AC06C998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031" y="1826135"/>
            <a:ext cx="3666713" cy="433421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F68896-2567-E7D1-D3A7-6B12CA688B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187" y="720345"/>
            <a:ext cx="2994207" cy="4670561"/>
          </a:xfrm>
          <a:prstGeom prst="rect">
            <a:avLst/>
          </a:prstGeom>
        </p:spPr>
      </p:pic>
      <p:pic>
        <p:nvPicPr>
          <p:cNvPr id="13" name="Picture 12" descr="Text&#10;&#10;Description automatically generated with low confidence">
            <a:extLst>
              <a:ext uri="{FF2B5EF4-FFF2-40B4-BE49-F238E27FC236}">
                <a16:creationId xmlns:a16="http://schemas.microsoft.com/office/drawing/2014/main" id="{C98F6423-1CA9-20A0-2721-C62158115FE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887" y="2262267"/>
            <a:ext cx="3617724" cy="389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83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BBFD264-D6D6-D84D-B16C-96A959E51B3A}"/>
              </a:ext>
            </a:extLst>
          </p:cNvPr>
          <p:cNvGrpSpPr/>
          <p:nvPr/>
        </p:nvGrpSpPr>
        <p:grpSpPr>
          <a:xfrm>
            <a:off x="70740" y="-17485"/>
            <a:ext cx="12198220" cy="6875485"/>
            <a:chOff x="0" y="0"/>
            <a:chExt cx="12198220" cy="6875485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A49AB727-C9B2-1EEA-8D96-754893375731}"/>
                </a:ext>
              </a:extLst>
            </p:cNvPr>
            <p:cNvSpPr/>
            <p:nvPr/>
          </p:nvSpPr>
          <p:spPr>
            <a:xfrm>
              <a:off x="0" y="0"/>
              <a:ext cx="2501660" cy="2324036"/>
            </a:xfrm>
            <a:custGeom>
              <a:avLst/>
              <a:gdLst>
                <a:gd name="connsiteX0" fmla="*/ 0 w 2501660"/>
                <a:gd name="connsiteY0" fmla="*/ 0 h 2324036"/>
                <a:gd name="connsiteX1" fmla="*/ 2501660 w 2501660"/>
                <a:gd name="connsiteY1" fmla="*/ 0 h 2324036"/>
                <a:gd name="connsiteX2" fmla="*/ 2501660 w 2501660"/>
                <a:gd name="connsiteY2" fmla="*/ 1 h 2324036"/>
                <a:gd name="connsiteX3" fmla="*/ 1928639 w 2501660"/>
                <a:gd name="connsiteY3" fmla="*/ 1 h 2324036"/>
                <a:gd name="connsiteX4" fmla="*/ 1707890 w 2501660"/>
                <a:gd name="connsiteY4" fmla="*/ 191219 h 2324036"/>
                <a:gd name="connsiteX5" fmla="*/ 40481 w 2501660"/>
                <a:gd name="connsiteY5" fmla="*/ 2250315 h 2324036"/>
                <a:gd name="connsiteX6" fmla="*/ 0 w 2501660"/>
                <a:gd name="connsiteY6" fmla="*/ 2324036 h 2324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01660" h="2324036">
                  <a:moveTo>
                    <a:pt x="0" y="0"/>
                  </a:moveTo>
                  <a:lnTo>
                    <a:pt x="2501660" y="0"/>
                  </a:lnTo>
                  <a:lnTo>
                    <a:pt x="2501660" y="1"/>
                  </a:lnTo>
                  <a:lnTo>
                    <a:pt x="1928639" y="1"/>
                  </a:lnTo>
                  <a:lnTo>
                    <a:pt x="1707890" y="191219"/>
                  </a:lnTo>
                  <a:cubicBezTo>
                    <a:pt x="1052808" y="786616"/>
                    <a:pt x="489155" y="1480831"/>
                    <a:pt x="40481" y="2250315"/>
                  </a:cubicBezTo>
                  <a:lnTo>
                    <a:pt x="0" y="2324036"/>
                  </a:lnTo>
                  <a:close/>
                </a:path>
              </a:pathLst>
            </a:custGeom>
            <a:solidFill>
              <a:srgbClr val="FEB0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한쪽 모서리 1">
              <a:extLst>
                <a:ext uri="{FF2B5EF4-FFF2-40B4-BE49-F238E27FC236}">
                  <a16:creationId xmlns:a16="http://schemas.microsoft.com/office/drawing/2014/main" id="{F8B12B62-FCDE-2BD8-A848-B74884EBEFC1}"/>
                </a:ext>
              </a:extLst>
            </p:cNvPr>
            <p:cNvSpPr/>
            <p:nvPr/>
          </p:nvSpPr>
          <p:spPr>
            <a:xfrm flipH="1">
              <a:off x="230337" y="259532"/>
              <a:ext cx="11967883" cy="6615953"/>
            </a:xfrm>
            <a:prstGeom prst="round1Rect">
              <a:avLst>
                <a:gd name="adj" fmla="val 1982"/>
              </a:avLst>
            </a:prstGeom>
            <a:gradFill flip="none" rotWithShape="1">
              <a:gsLst>
                <a:gs pos="8000">
                  <a:srgbClr val="FA7450"/>
                </a:gs>
                <a:gs pos="8000">
                  <a:schemeClr val="bg1"/>
                </a:gs>
              </a:gsLst>
              <a:lin ang="5400000" scaled="1"/>
              <a:tileRect/>
            </a:gradFill>
            <a:ln>
              <a:noFill/>
            </a:ln>
            <a:effectLst>
              <a:outerShdw dist="63500" dir="18900000" algn="b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rtlCol="0" anchor="t"/>
            <a:lstStyle/>
            <a:p>
              <a:pPr marL="268288">
                <a:defRPr/>
              </a:pPr>
              <a:r>
                <a:rPr lang="en-US" altLang="ko-KR" sz="2400" b="1" i="1" kern="0" dirty="0">
                  <a:ln w="1587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DATA CLEANING/ TABLES</a:t>
              </a:r>
              <a:endParaRPr lang="ko-KR" altLang="en-US" sz="2000" dirty="0">
                <a:solidFill>
                  <a:prstClr val="white"/>
                </a:solidFill>
              </a:endParaRPr>
            </a:p>
          </p:txBody>
        </p:sp>
      </p:grpSp>
      <p:sp>
        <p:nvSpPr>
          <p:cNvPr id="20" name="모서리가 둥근 직사각형 67">
            <a:extLst>
              <a:ext uri="{FF2B5EF4-FFF2-40B4-BE49-F238E27FC236}">
                <a16:creationId xmlns:a16="http://schemas.microsoft.com/office/drawing/2014/main" id="{85A4DA34-C51B-6119-19AA-9ACB16457D63}"/>
              </a:ext>
            </a:extLst>
          </p:cNvPr>
          <p:cNvSpPr/>
          <p:nvPr/>
        </p:nvSpPr>
        <p:spPr>
          <a:xfrm>
            <a:off x="639866" y="938985"/>
            <a:ext cx="11148642" cy="5329625"/>
          </a:xfrm>
          <a:prstGeom prst="roundRect">
            <a:avLst>
              <a:gd name="adj" fmla="val 17138"/>
            </a:avLst>
          </a:prstGeom>
          <a:solidFill>
            <a:schemeClr val="bg1"/>
          </a:solidFill>
          <a:ln w="19050">
            <a:solidFill>
              <a:srgbClr val="FA74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r">
              <a:buFont typeface="Wingdings" panose="05000000000000000000" pitchFamily="2" charset="2"/>
              <a:buChar char="§"/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03F3E6-414B-AA50-D432-57531B9D6F21}"/>
              </a:ext>
            </a:extLst>
          </p:cNvPr>
          <p:cNvSpPr txBox="1"/>
          <p:nvPr/>
        </p:nvSpPr>
        <p:spPr>
          <a:xfrm>
            <a:off x="1194318" y="5509556"/>
            <a:ext cx="100397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23" name="Picture 22" descr="Table&#10;&#10;Description automatically generated">
            <a:extLst>
              <a:ext uri="{FF2B5EF4-FFF2-40B4-BE49-F238E27FC236}">
                <a16:creationId xmlns:a16="http://schemas.microsoft.com/office/drawing/2014/main" id="{BC7F7A27-8E96-06B0-7E4B-2D3AE0137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49" y="1926264"/>
            <a:ext cx="3569650" cy="4436686"/>
          </a:xfrm>
          <a:prstGeom prst="rect">
            <a:avLst/>
          </a:prstGeom>
        </p:spPr>
      </p:pic>
      <p:pic>
        <p:nvPicPr>
          <p:cNvPr id="25" name="Picture 24" descr="Table&#10;&#10;Description automatically generated">
            <a:extLst>
              <a:ext uri="{FF2B5EF4-FFF2-40B4-BE49-F238E27FC236}">
                <a16:creationId xmlns:a16="http://schemas.microsoft.com/office/drawing/2014/main" id="{B5947E3D-A13E-393D-95E1-E9EFEE0534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645" y="810507"/>
            <a:ext cx="3787450" cy="4436686"/>
          </a:xfrm>
          <a:prstGeom prst="rect">
            <a:avLst/>
          </a:prstGeom>
        </p:spPr>
      </p:pic>
      <p:pic>
        <p:nvPicPr>
          <p:cNvPr id="27" name="Picture 26" descr="Table&#10;&#10;Description automatically generated">
            <a:extLst>
              <a:ext uri="{FF2B5EF4-FFF2-40B4-BE49-F238E27FC236}">
                <a16:creationId xmlns:a16="http://schemas.microsoft.com/office/drawing/2014/main" id="{779F34CB-06DC-688B-B260-594CD2353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541" y="1926264"/>
            <a:ext cx="4693719" cy="486639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FC11FA5-4547-7336-835F-A0F3515F7E63}"/>
              </a:ext>
            </a:extLst>
          </p:cNvPr>
          <p:cNvSpPr txBox="1"/>
          <p:nvPr/>
        </p:nvSpPr>
        <p:spPr>
          <a:xfrm>
            <a:off x="1195448" y="1612857"/>
            <a:ext cx="2082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Country table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12E10B-A824-F05D-BA9E-8DAE65BC0A5E}"/>
              </a:ext>
            </a:extLst>
          </p:cNvPr>
          <p:cNvSpPr txBox="1"/>
          <p:nvPr/>
        </p:nvSpPr>
        <p:spPr>
          <a:xfrm>
            <a:off x="4859471" y="5193709"/>
            <a:ext cx="2092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GDP table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5E3C71C-2B47-BB40-5D80-9273558A569C}"/>
              </a:ext>
            </a:extLst>
          </p:cNvPr>
          <p:cNvSpPr txBox="1"/>
          <p:nvPr/>
        </p:nvSpPr>
        <p:spPr>
          <a:xfrm>
            <a:off x="8590209" y="1551166"/>
            <a:ext cx="2794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Earthquake table</a:t>
            </a:r>
          </a:p>
        </p:txBody>
      </p:sp>
    </p:spTree>
    <p:extLst>
      <p:ext uri="{BB962C8B-B14F-4D97-AF65-F5344CB8AC3E}">
        <p14:creationId xmlns:p14="http://schemas.microsoft.com/office/powerpoint/2010/main" val="4055951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BBFD264-D6D6-D84D-B16C-96A959E51B3A}"/>
              </a:ext>
            </a:extLst>
          </p:cNvPr>
          <p:cNvGrpSpPr/>
          <p:nvPr/>
        </p:nvGrpSpPr>
        <p:grpSpPr>
          <a:xfrm>
            <a:off x="0" y="-63647"/>
            <a:ext cx="12191999" cy="6858000"/>
            <a:chOff x="0" y="0"/>
            <a:chExt cx="12191999" cy="6858000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A49AB727-C9B2-1EEA-8D96-754893375731}"/>
                </a:ext>
              </a:extLst>
            </p:cNvPr>
            <p:cNvSpPr/>
            <p:nvPr/>
          </p:nvSpPr>
          <p:spPr>
            <a:xfrm>
              <a:off x="0" y="0"/>
              <a:ext cx="2501660" cy="2324036"/>
            </a:xfrm>
            <a:custGeom>
              <a:avLst/>
              <a:gdLst>
                <a:gd name="connsiteX0" fmla="*/ 0 w 2501660"/>
                <a:gd name="connsiteY0" fmla="*/ 0 h 2324036"/>
                <a:gd name="connsiteX1" fmla="*/ 2501660 w 2501660"/>
                <a:gd name="connsiteY1" fmla="*/ 0 h 2324036"/>
                <a:gd name="connsiteX2" fmla="*/ 2501660 w 2501660"/>
                <a:gd name="connsiteY2" fmla="*/ 1 h 2324036"/>
                <a:gd name="connsiteX3" fmla="*/ 1928639 w 2501660"/>
                <a:gd name="connsiteY3" fmla="*/ 1 h 2324036"/>
                <a:gd name="connsiteX4" fmla="*/ 1707890 w 2501660"/>
                <a:gd name="connsiteY4" fmla="*/ 191219 h 2324036"/>
                <a:gd name="connsiteX5" fmla="*/ 40481 w 2501660"/>
                <a:gd name="connsiteY5" fmla="*/ 2250315 h 2324036"/>
                <a:gd name="connsiteX6" fmla="*/ 0 w 2501660"/>
                <a:gd name="connsiteY6" fmla="*/ 2324036 h 2324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01660" h="2324036">
                  <a:moveTo>
                    <a:pt x="0" y="0"/>
                  </a:moveTo>
                  <a:lnTo>
                    <a:pt x="2501660" y="0"/>
                  </a:lnTo>
                  <a:lnTo>
                    <a:pt x="2501660" y="1"/>
                  </a:lnTo>
                  <a:lnTo>
                    <a:pt x="1928639" y="1"/>
                  </a:lnTo>
                  <a:lnTo>
                    <a:pt x="1707890" y="191219"/>
                  </a:lnTo>
                  <a:cubicBezTo>
                    <a:pt x="1052808" y="786616"/>
                    <a:pt x="489155" y="1480831"/>
                    <a:pt x="40481" y="2250315"/>
                  </a:cubicBezTo>
                  <a:lnTo>
                    <a:pt x="0" y="2324036"/>
                  </a:lnTo>
                  <a:close/>
                </a:path>
              </a:pathLst>
            </a:custGeom>
            <a:solidFill>
              <a:srgbClr val="FEB0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한쪽 모서리 1">
              <a:extLst>
                <a:ext uri="{FF2B5EF4-FFF2-40B4-BE49-F238E27FC236}">
                  <a16:creationId xmlns:a16="http://schemas.microsoft.com/office/drawing/2014/main" id="{F8B12B62-FCDE-2BD8-A848-B74884EBEFC1}"/>
                </a:ext>
              </a:extLst>
            </p:cNvPr>
            <p:cNvSpPr/>
            <p:nvPr/>
          </p:nvSpPr>
          <p:spPr>
            <a:xfrm flipH="1">
              <a:off x="224116" y="242047"/>
              <a:ext cx="11967883" cy="6615953"/>
            </a:xfrm>
            <a:prstGeom prst="round1Rect">
              <a:avLst>
                <a:gd name="adj" fmla="val 1982"/>
              </a:avLst>
            </a:prstGeom>
            <a:gradFill flip="none" rotWithShape="1">
              <a:gsLst>
                <a:gs pos="8000">
                  <a:srgbClr val="FA7450"/>
                </a:gs>
                <a:gs pos="8000">
                  <a:schemeClr val="bg1"/>
                </a:gs>
              </a:gsLst>
              <a:lin ang="5400000" scaled="1"/>
              <a:tileRect/>
            </a:gradFill>
            <a:ln>
              <a:noFill/>
            </a:ln>
            <a:effectLst>
              <a:outerShdw dist="63500" dir="18900000" algn="b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rtlCol="0" anchor="t"/>
            <a:lstStyle/>
            <a:p>
              <a:pPr marL="268288">
                <a:defRPr/>
              </a:pPr>
              <a:r>
                <a:rPr lang="en-US" altLang="ko-KR" sz="2400" b="1" i="1" kern="0" dirty="0">
                  <a:ln w="1587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Analysis </a:t>
              </a:r>
              <a:endParaRPr lang="ko-KR" altLang="en-US" sz="2000"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58015B-34C8-B9A1-4D0D-12C0A262C2A3}"/>
              </a:ext>
            </a:extLst>
          </p:cNvPr>
          <p:cNvSpPr/>
          <p:nvPr/>
        </p:nvSpPr>
        <p:spPr>
          <a:xfrm>
            <a:off x="1657764" y="3180106"/>
            <a:ext cx="3600000" cy="393700"/>
          </a:xfrm>
          <a:prstGeom prst="rect">
            <a:avLst/>
          </a:prstGeom>
          <a:solidFill>
            <a:srgbClr val="EF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49.7%</a:t>
            </a:r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FCE613-2290-BC98-70D4-E85DE6262F8A}"/>
              </a:ext>
            </a:extLst>
          </p:cNvPr>
          <p:cNvSpPr/>
          <p:nvPr/>
        </p:nvSpPr>
        <p:spPr>
          <a:xfrm>
            <a:off x="1657764" y="3168503"/>
            <a:ext cx="1790700" cy="393700"/>
          </a:xfrm>
          <a:prstGeom prst="rect">
            <a:avLst/>
          </a:prstGeom>
          <a:gradFill>
            <a:gsLst>
              <a:gs pos="83000">
                <a:srgbClr val="FA7450"/>
              </a:gs>
              <a:gs pos="83000">
                <a:srgbClr val="FB9D8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CONTENT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1291D40-A24E-6BD3-EEE4-DAA58DF29343}"/>
              </a:ext>
            </a:extLst>
          </p:cNvPr>
          <p:cNvSpPr/>
          <p:nvPr/>
        </p:nvSpPr>
        <p:spPr>
          <a:xfrm>
            <a:off x="1657764" y="3717833"/>
            <a:ext cx="3600000" cy="393700"/>
          </a:xfrm>
          <a:prstGeom prst="rect">
            <a:avLst/>
          </a:prstGeom>
          <a:solidFill>
            <a:srgbClr val="EF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58.9%</a:t>
            </a:r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1BC6C18-4EAF-88B7-A45E-C8D88F7FEB30}"/>
              </a:ext>
            </a:extLst>
          </p:cNvPr>
          <p:cNvSpPr/>
          <p:nvPr/>
        </p:nvSpPr>
        <p:spPr>
          <a:xfrm>
            <a:off x="1657764" y="3717833"/>
            <a:ext cx="2120900" cy="393700"/>
          </a:xfrm>
          <a:prstGeom prst="rect">
            <a:avLst/>
          </a:prstGeom>
          <a:gradFill>
            <a:gsLst>
              <a:gs pos="83000">
                <a:srgbClr val="FA7450"/>
              </a:gs>
              <a:gs pos="83000">
                <a:srgbClr val="FB9D8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CONTENT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58D19DF-A7CC-F66E-371D-05B20A4F0019}"/>
              </a:ext>
            </a:extLst>
          </p:cNvPr>
          <p:cNvSpPr/>
          <p:nvPr/>
        </p:nvSpPr>
        <p:spPr>
          <a:xfrm>
            <a:off x="1581564" y="1842348"/>
            <a:ext cx="367620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26" name="왼쪽 대괄호 25">
            <a:extLst>
              <a:ext uri="{FF2B5EF4-FFF2-40B4-BE49-F238E27FC236}">
                <a16:creationId xmlns:a16="http://schemas.microsoft.com/office/drawing/2014/main" id="{79A62DE6-EA67-8AC3-EE65-2B030A1EA3E8}"/>
              </a:ext>
            </a:extLst>
          </p:cNvPr>
          <p:cNvSpPr/>
          <p:nvPr/>
        </p:nvSpPr>
        <p:spPr>
          <a:xfrm>
            <a:off x="1185825" y="2101016"/>
            <a:ext cx="244825" cy="1264337"/>
          </a:xfrm>
          <a:prstGeom prst="leftBracket">
            <a:avLst>
              <a:gd name="adj" fmla="val 0"/>
            </a:avLst>
          </a:prstGeom>
          <a:ln>
            <a:solidFill>
              <a:srgbClr val="FA74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왼쪽 대괄호 26">
            <a:extLst>
              <a:ext uri="{FF2B5EF4-FFF2-40B4-BE49-F238E27FC236}">
                <a16:creationId xmlns:a16="http://schemas.microsoft.com/office/drawing/2014/main" id="{ADD751A3-9192-A471-F65D-2D304A43F51C}"/>
              </a:ext>
            </a:extLst>
          </p:cNvPr>
          <p:cNvSpPr/>
          <p:nvPr/>
        </p:nvSpPr>
        <p:spPr>
          <a:xfrm>
            <a:off x="1185825" y="3880047"/>
            <a:ext cx="244825" cy="1264337"/>
          </a:xfrm>
          <a:prstGeom prst="leftBracket">
            <a:avLst>
              <a:gd name="adj" fmla="val 0"/>
            </a:avLst>
          </a:prstGeom>
          <a:ln>
            <a:solidFill>
              <a:srgbClr val="FA74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F13F2A8-E0B6-A48A-273B-D7856A0EFB58}"/>
              </a:ext>
            </a:extLst>
          </p:cNvPr>
          <p:cNvSpPr/>
          <p:nvPr/>
        </p:nvSpPr>
        <p:spPr>
          <a:xfrm>
            <a:off x="7246506" y="3220191"/>
            <a:ext cx="3600000" cy="393700"/>
          </a:xfrm>
          <a:prstGeom prst="rect">
            <a:avLst/>
          </a:prstGeom>
          <a:solidFill>
            <a:srgbClr val="EF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49.7%</a:t>
            </a:r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8DF917-D163-3EBA-524C-BE801518AA41}"/>
              </a:ext>
            </a:extLst>
          </p:cNvPr>
          <p:cNvSpPr/>
          <p:nvPr/>
        </p:nvSpPr>
        <p:spPr>
          <a:xfrm>
            <a:off x="7246506" y="3220191"/>
            <a:ext cx="1790700" cy="393700"/>
          </a:xfrm>
          <a:prstGeom prst="rect">
            <a:avLst/>
          </a:prstGeom>
          <a:gradFill>
            <a:gsLst>
              <a:gs pos="83000">
                <a:srgbClr val="FA7450"/>
              </a:gs>
              <a:gs pos="83000">
                <a:srgbClr val="FB9D8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CONTENT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CF784EA-20B2-4F37-FDB3-5434467720B1}"/>
              </a:ext>
            </a:extLst>
          </p:cNvPr>
          <p:cNvSpPr/>
          <p:nvPr/>
        </p:nvSpPr>
        <p:spPr>
          <a:xfrm>
            <a:off x="7246506" y="3757918"/>
            <a:ext cx="3600000" cy="393700"/>
          </a:xfrm>
          <a:prstGeom prst="rect">
            <a:avLst/>
          </a:prstGeom>
          <a:solidFill>
            <a:srgbClr val="EF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58.9%</a:t>
            </a:r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700317-467E-0C4D-D878-6E32C199B7B8}"/>
              </a:ext>
            </a:extLst>
          </p:cNvPr>
          <p:cNvSpPr/>
          <p:nvPr/>
        </p:nvSpPr>
        <p:spPr>
          <a:xfrm>
            <a:off x="7246506" y="3757918"/>
            <a:ext cx="2120900" cy="393700"/>
          </a:xfrm>
          <a:prstGeom prst="rect">
            <a:avLst/>
          </a:prstGeom>
          <a:gradFill>
            <a:gsLst>
              <a:gs pos="83000">
                <a:srgbClr val="FA7450"/>
              </a:gs>
              <a:gs pos="83000">
                <a:srgbClr val="FB9D8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CONTENT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B096BE5-310D-DFE5-D06C-A4A19D7A94E4}"/>
              </a:ext>
            </a:extLst>
          </p:cNvPr>
          <p:cNvSpPr/>
          <p:nvPr/>
        </p:nvSpPr>
        <p:spPr>
          <a:xfrm>
            <a:off x="7170306" y="1882433"/>
            <a:ext cx="367620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35" name="왼쪽 대괄호 34">
            <a:extLst>
              <a:ext uri="{FF2B5EF4-FFF2-40B4-BE49-F238E27FC236}">
                <a16:creationId xmlns:a16="http://schemas.microsoft.com/office/drawing/2014/main" id="{F34A9EAB-CA2A-EA20-3B13-6DF27DA6CCA2}"/>
              </a:ext>
            </a:extLst>
          </p:cNvPr>
          <p:cNvSpPr/>
          <p:nvPr/>
        </p:nvSpPr>
        <p:spPr>
          <a:xfrm>
            <a:off x="6774567" y="2141101"/>
            <a:ext cx="244825" cy="1264337"/>
          </a:xfrm>
          <a:prstGeom prst="leftBracket">
            <a:avLst>
              <a:gd name="adj" fmla="val 0"/>
            </a:avLst>
          </a:prstGeom>
          <a:ln>
            <a:solidFill>
              <a:srgbClr val="FA74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" name="왼쪽 대괄호 35">
            <a:extLst>
              <a:ext uri="{FF2B5EF4-FFF2-40B4-BE49-F238E27FC236}">
                <a16:creationId xmlns:a16="http://schemas.microsoft.com/office/drawing/2014/main" id="{BDEC6CCA-A6FB-5A58-5DDC-745E45C6CE1B}"/>
              </a:ext>
            </a:extLst>
          </p:cNvPr>
          <p:cNvSpPr/>
          <p:nvPr/>
        </p:nvSpPr>
        <p:spPr>
          <a:xfrm>
            <a:off x="6774567" y="3920132"/>
            <a:ext cx="244825" cy="1264337"/>
          </a:xfrm>
          <a:prstGeom prst="leftBracket">
            <a:avLst>
              <a:gd name="adj" fmla="val 0"/>
            </a:avLst>
          </a:prstGeom>
          <a:ln>
            <a:solidFill>
              <a:srgbClr val="FA74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34135F6-E120-4848-28E0-730F0E4A35FE}"/>
              </a:ext>
            </a:extLst>
          </p:cNvPr>
          <p:cNvSpPr/>
          <p:nvPr/>
        </p:nvSpPr>
        <p:spPr>
          <a:xfrm>
            <a:off x="6481992" y="4275684"/>
            <a:ext cx="585149" cy="58514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Check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pic>
        <p:nvPicPr>
          <p:cNvPr id="10" name="Picture 9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82AD32A6-F06C-A117-9371-9B4759499B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14" y="3486376"/>
            <a:ext cx="5056560" cy="3063297"/>
          </a:xfrm>
          <a:prstGeom prst="rect">
            <a:avLst/>
          </a:prstGeom>
        </p:spPr>
      </p:pic>
      <p:pic>
        <p:nvPicPr>
          <p:cNvPr id="13" name="Picture 12" descr="Graphical user interface, line chart&#10;&#10;Description automatically generated">
            <a:extLst>
              <a:ext uri="{FF2B5EF4-FFF2-40B4-BE49-F238E27FC236}">
                <a16:creationId xmlns:a16="http://schemas.microsoft.com/office/drawing/2014/main" id="{36F6FF3B-6900-3850-251B-66E74F4850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990" y="3452563"/>
            <a:ext cx="5983306" cy="3259732"/>
          </a:xfrm>
          <a:prstGeom prst="rect">
            <a:avLst/>
          </a:prstGeom>
        </p:spPr>
      </p:pic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691480C0-3619-3237-1C2F-F032F93C0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97" y="1302237"/>
            <a:ext cx="5156003" cy="2258845"/>
          </a:xfrm>
          <a:prstGeom prst="rect">
            <a:avLst/>
          </a:prstGeom>
        </p:spPr>
      </p:pic>
      <p:pic>
        <p:nvPicPr>
          <p:cNvPr id="18" name="Picture 1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B369D75-9726-D5C3-D795-E5C6142F0F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988" y="2062940"/>
            <a:ext cx="5606290" cy="149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58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BBFD264-D6D6-D84D-B16C-96A959E51B3A}"/>
              </a:ext>
            </a:extLst>
          </p:cNvPr>
          <p:cNvGrpSpPr/>
          <p:nvPr/>
        </p:nvGrpSpPr>
        <p:grpSpPr>
          <a:xfrm>
            <a:off x="0" y="-63647"/>
            <a:ext cx="12191999" cy="6858000"/>
            <a:chOff x="0" y="0"/>
            <a:chExt cx="12191999" cy="6858000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A49AB727-C9B2-1EEA-8D96-754893375731}"/>
                </a:ext>
              </a:extLst>
            </p:cNvPr>
            <p:cNvSpPr/>
            <p:nvPr/>
          </p:nvSpPr>
          <p:spPr>
            <a:xfrm>
              <a:off x="0" y="0"/>
              <a:ext cx="2501660" cy="2324036"/>
            </a:xfrm>
            <a:custGeom>
              <a:avLst/>
              <a:gdLst>
                <a:gd name="connsiteX0" fmla="*/ 0 w 2501660"/>
                <a:gd name="connsiteY0" fmla="*/ 0 h 2324036"/>
                <a:gd name="connsiteX1" fmla="*/ 2501660 w 2501660"/>
                <a:gd name="connsiteY1" fmla="*/ 0 h 2324036"/>
                <a:gd name="connsiteX2" fmla="*/ 2501660 w 2501660"/>
                <a:gd name="connsiteY2" fmla="*/ 1 h 2324036"/>
                <a:gd name="connsiteX3" fmla="*/ 1928639 w 2501660"/>
                <a:gd name="connsiteY3" fmla="*/ 1 h 2324036"/>
                <a:gd name="connsiteX4" fmla="*/ 1707890 w 2501660"/>
                <a:gd name="connsiteY4" fmla="*/ 191219 h 2324036"/>
                <a:gd name="connsiteX5" fmla="*/ 40481 w 2501660"/>
                <a:gd name="connsiteY5" fmla="*/ 2250315 h 2324036"/>
                <a:gd name="connsiteX6" fmla="*/ 0 w 2501660"/>
                <a:gd name="connsiteY6" fmla="*/ 2324036 h 2324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01660" h="2324036">
                  <a:moveTo>
                    <a:pt x="0" y="0"/>
                  </a:moveTo>
                  <a:lnTo>
                    <a:pt x="2501660" y="0"/>
                  </a:lnTo>
                  <a:lnTo>
                    <a:pt x="2501660" y="1"/>
                  </a:lnTo>
                  <a:lnTo>
                    <a:pt x="1928639" y="1"/>
                  </a:lnTo>
                  <a:lnTo>
                    <a:pt x="1707890" y="191219"/>
                  </a:lnTo>
                  <a:cubicBezTo>
                    <a:pt x="1052808" y="786616"/>
                    <a:pt x="489155" y="1480831"/>
                    <a:pt x="40481" y="2250315"/>
                  </a:cubicBezTo>
                  <a:lnTo>
                    <a:pt x="0" y="2324036"/>
                  </a:lnTo>
                  <a:close/>
                </a:path>
              </a:pathLst>
            </a:custGeom>
            <a:solidFill>
              <a:srgbClr val="FEB0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한쪽 모서리 1">
              <a:extLst>
                <a:ext uri="{FF2B5EF4-FFF2-40B4-BE49-F238E27FC236}">
                  <a16:creationId xmlns:a16="http://schemas.microsoft.com/office/drawing/2014/main" id="{F8B12B62-FCDE-2BD8-A848-B74884EBEFC1}"/>
                </a:ext>
              </a:extLst>
            </p:cNvPr>
            <p:cNvSpPr/>
            <p:nvPr/>
          </p:nvSpPr>
          <p:spPr>
            <a:xfrm flipH="1">
              <a:off x="224116" y="242047"/>
              <a:ext cx="11967883" cy="6615953"/>
            </a:xfrm>
            <a:prstGeom prst="round1Rect">
              <a:avLst>
                <a:gd name="adj" fmla="val 1982"/>
              </a:avLst>
            </a:prstGeom>
            <a:gradFill flip="none" rotWithShape="1">
              <a:gsLst>
                <a:gs pos="8000">
                  <a:srgbClr val="FA7450"/>
                </a:gs>
                <a:gs pos="8000">
                  <a:schemeClr val="bg1"/>
                </a:gs>
              </a:gsLst>
              <a:lin ang="5400000" scaled="1"/>
              <a:tileRect/>
            </a:gradFill>
            <a:ln>
              <a:noFill/>
            </a:ln>
            <a:effectLst>
              <a:outerShdw dist="63500" dir="18900000" algn="b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rtlCol="0" anchor="t"/>
            <a:lstStyle/>
            <a:p>
              <a:pPr marL="268288">
                <a:defRPr/>
              </a:pPr>
              <a:r>
                <a:rPr lang="en-US" altLang="ko-KR" sz="2400" b="1" i="1" kern="0" dirty="0">
                  <a:ln w="1587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Analysis </a:t>
              </a:r>
              <a:endParaRPr lang="ko-KR" altLang="en-US" sz="2000"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58015B-34C8-B9A1-4D0D-12C0A262C2A3}"/>
              </a:ext>
            </a:extLst>
          </p:cNvPr>
          <p:cNvSpPr/>
          <p:nvPr/>
        </p:nvSpPr>
        <p:spPr>
          <a:xfrm>
            <a:off x="1657764" y="3180106"/>
            <a:ext cx="3600000" cy="393700"/>
          </a:xfrm>
          <a:prstGeom prst="rect">
            <a:avLst/>
          </a:prstGeom>
          <a:solidFill>
            <a:srgbClr val="EF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49.7%</a:t>
            </a:r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FCE613-2290-BC98-70D4-E85DE6262F8A}"/>
              </a:ext>
            </a:extLst>
          </p:cNvPr>
          <p:cNvSpPr/>
          <p:nvPr/>
        </p:nvSpPr>
        <p:spPr>
          <a:xfrm>
            <a:off x="1657764" y="3168503"/>
            <a:ext cx="1790700" cy="393700"/>
          </a:xfrm>
          <a:prstGeom prst="rect">
            <a:avLst/>
          </a:prstGeom>
          <a:gradFill>
            <a:gsLst>
              <a:gs pos="83000">
                <a:srgbClr val="FA7450"/>
              </a:gs>
              <a:gs pos="83000">
                <a:srgbClr val="FB9D8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CONTENT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1291D40-A24E-6BD3-EEE4-DAA58DF29343}"/>
              </a:ext>
            </a:extLst>
          </p:cNvPr>
          <p:cNvSpPr/>
          <p:nvPr/>
        </p:nvSpPr>
        <p:spPr>
          <a:xfrm>
            <a:off x="1657764" y="3717833"/>
            <a:ext cx="3600000" cy="393700"/>
          </a:xfrm>
          <a:prstGeom prst="rect">
            <a:avLst/>
          </a:prstGeom>
          <a:solidFill>
            <a:srgbClr val="EF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58.9%</a:t>
            </a:r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1BC6C18-4EAF-88B7-A45E-C8D88F7FEB30}"/>
              </a:ext>
            </a:extLst>
          </p:cNvPr>
          <p:cNvSpPr/>
          <p:nvPr/>
        </p:nvSpPr>
        <p:spPr>
          <a:xfrm>
            <a:off x="1657764" y="3717833"/>
            <a:ext cx="2120900" cy="393700"/>
          </a:xfrm>
          <a:prstGeom prst="rect">
            <a:avLst/>
          </a:prstGeom>
          <a:gradFill>
            <a:gsLst>
              <a:gs pos="83000">
                <a:srgbClr val="FA7450"/>
              </a:gs>
              <a:gs pos="83000">
                <a:srgbClr val="FB9D8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CONTENT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58D19DF-A7CC-F66E-371D-05B20A4F0019}"/>
              </a:ext>
            </a:extLst>
          </p:cNvPr>
          <p:cNvSpPr/>
          <p:nvPr/>
        </p:nvSpPr>
        <p:spPr>
          <a:xfrm>
            <a:off x="1581564" y="1842348"/>
            <a:ext cx="367620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26" name="왼쪽 대괄호 25">
            <a:extLst>
              <a:ext uri="{FF2B5EF4-FFF2-40B4-BE49-F238E27FC236}">
                <a16:creationId xmlns:a16="http://schemas.microsoft.com/office/drawing/2014/main" id="{79A62DE6-EA67-8AC3-EE65-2B030A1EA3E8}"/>
              </a:ext>
            </a:extLst>
          </p:cNvPr>
          <p:cNvSpPr/>
          <p:nvPr/>
        </p:nvSpPr>
        <p:spPr>
          <a:xfrm>
            <a:off x="1185825" y="2101016"/>
            <a:ext cx="244825" cy="1264337"/>
          </a:xfrm>
          <a:prstGeom prst="leftBracket">
            <a:avLst>
              <a:gd name="adj" fmla="val 0"/>
            </a:avLst>
          </a:prstGeom>
          <a:ln>
            <a:solidFill>
              <a:srgbClr val="FA74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왼쪽 대괄호 26">
            <a:extLst>
              <a:ext uri="{FF2B5EF4-FFF2-40B4-BE49-F238E27FC236}">
                <a16:creationId xmlns:a16="http://schemas.microsoft.com/office/drawing/2014/main" id="{ADD751A3-9192-A471-F65D-2D304A43F51C}"/>
              </a:ext>
            </a:extLst>
          </p:cNvPr>
          <p:cNvSpPr/>
          <p:nvPr/>
        </p:nvSpPr>
        <p:spPr>
          <a:xfrm>
            <a:off x="1185825" y="3880047"/>
            <a:ext cx="244825" cy="1264337"/>
          </a:xfrm>
          <a:prstGeom prst="leftBracket">
            <a:avLst>
              <a:gd name="adj" fmla="val 0"/>
            </a:avLst>
          </a:prstGeom>
          <a:ln>
            <a:solidFill>
              <a:srgbClr val="FA74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F13F2A8-E0B6-A48A-273B-D7856A0EFB58}"/>
              </a:ext>
            </a:extLst>
          </p:cNvPr>
          <p:cNvSpPr/>
          <p:nvPr/>
        </p:nvSpPr>
        <p:spPr>
          <a:xfrm>
            <a:off x="7246506" y="3220191"/>
            <a:ext cx="3600000" cy="393700"/>
          </a:xfrm>
          <a:prstGeom prst="rect">
            <a:avLst/>
          </a:prstGeom>
          <a:solidFill>
            <a:srgbClr val="EF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49.7%</a:t>
            </a:r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8DF917-D163-3EBA-524C-BE801518AA41}"/>
              </a:ext>
            </a:extLst>
          </p:cNvPr>
          <p:cNvSpPr/>
          <p:nvPr/>
        </p:nvSpPr>
        <p:spPr>
          <a:xfrm>
            <a:off x="7246506" y="3220191"/>
            <a:ext cx="1790700" cy="393700"/>
          </a:xfrm>
          <a:prstGeom prst="rect">
            <a:avLst/>
          </a:prstGeom>
          <a:gradFill>
            <a:gsLst>
              <a:gs pos="83000">
                <a:srgbClr val="FA7450"/>
              </a:gs>
              <a:gs pos="83000">
                <a:srgbClr val="FB9D8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CONTENT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CF784EA-20B2-4F37-FDB3-5434467720B1}"/>
              </a:ext>
            </a:extLst>
          </p:cNvPr>
          <p:cNvSpPr/>
          <p:nvPr/>
        </p:nvSpPr>
        <p:spPr>
          <a:xfrm>
            <a:off x="7246506" y="3757918"/>
            <a:ext cx="3600000" cy="393700"/>
          </a:xfrm>
          <a:prstGeom prst="rect">
            <a:avLst/>
          </a:prstGeom>
          <a:solidFill>
            <a:srgbClr val="EF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58.9%</a:t>
            </a:r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700317-467E-0C4D-D878-6E32C199B7B8}"/>
              </a:ext>
            </a:extLst>
          </p:cNvPr>
          <p:cNvSpPr/>
          <p:nvPr/>
        </p:nvSpPr>
        <p:spPr>
          <a:xfrm>
            <a:off x="7246506" y="3757918"/>
            <a:ext cx="2120900" cy="393700"/>
          </a:xfrm>
          <a:prstGeom prst="rect">
            <a:avLst/>
          </a:prstGeom>
          <a:gradFill>
            <a:gsLst>
              <a:gs pos="83000">
                <a:srgbClr val="FA7450"/>
              </a:gs>
              <a:gs pos="83000">
                <a:srgbClr val="FB9D8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CONTENT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B096BE5-310D-DFE5-D06C-A4A19D7A94E4}"/>
              </a:ext>
            </a:extLst>
          </p:cNvPr>
          <p:cNvSpPr/>
          <p:nvPr/>
        </p:nvSpPr>
        <p:spPr>
          <a:xfrm>
            <a:off x="7170306" y="1882433"/>
            <a:ext cx="367620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35" name="왼쪽 대괄호 34">
            <a:extLst>
              <a:ext uri="{FF2B5EF4-FFF2-40B4-BE49-F238E27FC236}">
                <a16:creationId xmlns:a16="http://schemas.microsoft.com/office/drawing/2014/main" id="{F34A9EAB-CA2A-EA20-3B13-6DF27DA6CCA2}"/>
              </a:ext>
            </a:extLst>
          </p:cNvPr>
          <p:cNvSpPr/>
          <p:nvPr/>
        </p:nvSpPr>
        <p:spPr>
          <a:xfrm>
            <a:off x="6774567" y="2141101"/>
            <a:ext cx="244825" cy="1264337"/>
          </a:xfrm>
          <a:prstGeom prst="leftBracket">
            <a:avLst>
              <a:gd name="adj" fmla="val 0"/>
            </a:avLst>
          </a:prstGeom>
          <a:ln>
            <a:solidFill>
              <a:srgbClr val="FA74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" name="왼쪽 대괄호 35">
            <a:extLst>
              <a:ext uri="{FF2B5EF4-FFF2-40B4-BE49-F238E27FC236}">
                <a16:creationId xmlns:a16="http://schemas.microsoft.com/office/drawing/2014/main" id="{BDEC6CCA-A6FB-5A58-5DDC-745E45C6CE1B}"/>
              </a:ext>
            </a:extLst>
          </p:cNvPr>
          <p:cNvSpPr/>
          <p:nvPr/>
        </p:nvSpPr>
        <p:spPr>
          <a:xfrm>
            <a:off x="6774567" y="3920132"/>
            <a:ext cx="244825" cy="1264337"/>
          </a:xfrm>
          <a:prstGeom prst="leftBracket">
            <a:avLst>
              <a:gd name="adj" fmla="val 0"/>
            </a:avLst>
          </a:prstGeom>
          <a:ln>
            <a:solidFill>
              <a:srgbClr val="FA74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34135F6-E120-4848-28E0-730F0E4A35FE}"/>
              </a:ext>
            </a:extLst>
          </p:cNvPr>
          <p:cNvSpPr/>
          <p:nvPr/>
        </p:nvSpPr>
        <p:spPr>
          <a:xfrm>
            <a:off x="6481992" y="4275684"/>
            <a:ext cx="585149" cy="58514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Check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F7D12C35-CB7D-CE03-19DD-B1996C582E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6" y="629918"/>
            <a:ext cx="5132683" cy="3044733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71F8767B-98A2-1F59-C5A3-3E67EA5F00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638" y="667256"/>
            <a:ext cx="5567717" cy="3399850"/>
          </a:xfrm>
          <a:prstGeom prst="rect">
            <a:avLst/>
          </a:prstGeom>
        </p:spPr>
      </p:pic>
      <p:pic>
        <p:nvPicPr>
          <p:cNvPr id="20" name="Picture 19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FF1FAF32-DC47-D23E-4214-8615E8A76D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59" y="3622017"/>
            <a:ext cx="5074442" cy="3044733"/>
          </a:xfrm>
          <a:prstGeom prst="rect">
            <a:avLst/>
          </a:prstGeom>
        </p:spPr>
      </p:pic>
      <p:pic>
        <p:nvPicPr>
          <p:cNvPr id="30" name="Picture 29" descr="Chart, line chart&#10;&#10;Description automatically generated with medium confidence">
            <a:extLst>
              <a:ext uri="{FF2B5EF4-FFF2-40B4-BE49-F238E27FC236}">
                <a16:creationId xmlns:a16="http://schemas.microsoft.com/office/drawing/2014/main" id="{C8651EB0-4C5E-ED88-88E4-BBA9957BA9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719" y="3855502"/>
            <a:ext cx="5134752" cy="280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15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BBFD264-D6D6-D84D-B16C-96A959E51B3A}"/>
              </a:ext>
            </a:extLst>
          </p:cNvPr>
          <p:cNvGrpSpPr/>
          <p:nvPr/>
        </p:nvGrpSpPr>
        <p:grpSpPr>
          <a:xfrm>
            <a:off x="-205274" y="-223935"/>
            <a:ext cx="12191999" cy="6858000"/>
            <a:chOff x="0" y="0"/>
            <a:chExt cx="12191999" cy="6858000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A49AB727-C9B2-1EEA-8D96-754893375731}"/>
                </a:ext>
              </a:extLst>
            </p:cNvPr>
            <p:cNvSpPr/>
            <p:nvPr/>
          </p:nvSpPr>
          <p:spPr>
            <a:xfrm>
              <a:off x="0" y="0"/>
              <a:ext cx="2501660" cy="2324036"/>
            </a:xfrm>
            <a:custGeom>
              <a:avLst/>
              <a:gdLst>
                <a:gd name="connsiteX0" fmla="*/ 0 w 2501660"/>
                <a:gd name="connsiteY0" fmla="*/ 0 h 2324036"/>
                <a:gd name="connsiteX1" fmla="*/ 2501660 w 2501660"/>
                <a:gd name="connsiteY1" fmla="*/ 0 h 2324036"/>
                <a:gd name="connsiteX2" fmla="*/ 2501660 w 2501660"/>
                <a:gd name="connsiteY2" fmla="*/ 1 h 2324036"/>
                <a:gd name="connsiteX3" fmla="*/ 1928639 w 2501660"/>
                <a:gd name="connsiteY3" fmla="*/ 1 h 2324036"/>
                <a:gd name="connsiteX4" fmla="*/ 1707890 w 2501660"/>
                <a:gd name="connsiteY4" fmla="*/ 191219 h 2324036"/>
                <a:gd name="connsiteX5" fmla="*/ 40481 w 2501660"/>
                <a:gd name="connsiteY5" fmla="*/ 2250315 h 2324036"/>
                <a:gd name="connsiteX6" fmla="*/ 0 w 2501660"/>
                <a:gd name="connsiteY6" fmla="*/ 2324036 h 2324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01660" h="2324036">
                  <a:moveTo>
                    <a:pt x="0" y="0"/>
                  </a:moveTo>
                  <a:lnTo>
                    <a:pt x="2501660" y="0"/>
                  </a:lnTo>
                  <a:lnTo>
                    <a:pt x="2501660" y="1"/>
                  </a:lnTo>
                  <a:lnTo>
                    <a:pt x="1928639" y="1"/>
                  </a:lnTo>
                  <a:lnTo>
                    <a:pt x="1707890" y="191219"/>
                  </a:lnTo>
                  <a:cubicBezTo>
                    <a:pt x="1052808" y="786616"/>
                    <a:pt x="489155" y="1480831"/>
                    <a:pt x="40481" y="2250315"/>
                  </a:cubicBezTo>
                  <a:lnTo>
                    <a:pt x="0" y="2324036"/>
                  </a:lnTo>
                  <a:close/>
                </a:path>
              </a:pathLst>
            </a:custGeom>
            <a:solidFill>
              <a:srgbClr val="FEB0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한쪽 모서리 1">
              <a:extLst>
                <a:ext uri="{FF2B5EF4-FFF2-40B4-BE49-F238E27FC236}">
                  <a16:creationId xmlns:a16="http://schemas.microsoft.com/office/drawing/2014/main" id="{F8B12B62-FCDE-2BD8-A848-B74884EBEFC1}"/>
                </a:ext>
              </a:extLst>
            </p:cNvPr>
            <p:cNvSpPr/>
            <p:nvPr/>
          </p:nvSpPr>
          <p:spPr>
            <a:xfrm flipH="1">
              <a:off x="224116" y="242047"/>
              <a:ext cx="11967883" cy="6615953"/>
            </a:xfrm>
            <a:prstGeom prst="round1Rect">
              <a:avLst>
                <a:gd name="adj" fmla="val 1982"/>
              </a:avLst>
            </a:prstGeom>
            <a:gradFill flip="none" rotWithShape="1">
              <a:gsLst>
                <a:gs pos="8000">
                  <a:srgbClr val="FA7450"/>
                </a:gs>
                <a:gs pos="8000">
                  <a:schemeClr val="bg1"/>
                </a:gs>
              </a:gsLst>
              <a:lin ang="5400000" scaled="1"/>
              <a:tileRect/>
            </a:gradFill>
            <a:ln>
              <a:noFill/>
            </a:ln>
            <a:effectLst>
              <a:outerShdw dist="63500" dir="18900000" algn="b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rtlCol="0" anchor="t"/>
            <a:lstStyle/>
            <a:p>
              <a:pPr marL="268288">
                <a:defRPr/>
              </a:pPr>
              <a:r>
                <a:rPr lang="en-US" altLang="ko-KR" sz="2400" b="1" i="1" kern="0" dirty="0">
                  <a:ln w="1587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Analysis </a:t>
              </a:r>
              <a:endParaRPr lang="ko-KR" altLang="en-US" sz="2000"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58015B-34C8-B9A1-4D0D-12C0A262C2A3}"/>
              </a:ext>
            </a:extLst>
          </p:cNvPr>
          <p:cNvSpPr/>
          <p:nvPr/>
        </p:nvSpPr>
        <p:spPr>
          <a:xfrm>
            <a:off x="1657764" y="3180106"/>
            <a:ext cx="3600000" cy="393700"/>
          </a:xfrm>
          <a:prstGeom prst="rect">
            <a:avLst/>
          </a:prstGeom>
          <a:solidFill>
            <a:srgbClr val="EF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49.7%</a:t>
            </a:r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FCE613-2290-BC98-70D4-E85DE6262F8A}"/>
              </a:ext>
            </a:extLst>
          </p:cNvPr>
          <p:cNvSpPr/>
          <p:nvPr/>
        </p:nvSpPr>
        <p:spPr>
          <a:xfrm>
            <a:off x="1657764" y="3168503"/>
            <a:ext cx="1790700" cy="393700"/>
          </a:xfrm>
          <a:prstGeom prst="rect">
            <a:avLst/>
          </a:prstGeom>
          <a:gradFill>
            <a:gsLst>
              <a:gs pos="83000">
                <a:srgbClr val="FA7450"/>
              </a:gs>
              <a:gs pos="83000">
                <a:srgbClr val="FB9D8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CONTENT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1291D40-A24E-6BD3-EEE4-DAA58DF29343}"/>
              </a:ext>
            </a:extLst>
          </p:cNvPr>
          <p:cNvSpPr/>
          <p:nvPr/>
        </p:nvSpPr>
        <p:spPr>
          <a:xfrm>
            <a:off x="1657764" y="3717833"/>
            <a:ext cx="3600000" cy="393700"/>
          </a:xfrm>
          <a:prstGeom prst="rect">
            <a:avLst/>
          </a:prstGeom>
          <a:solidFill>
            <a:srgbClr val="EF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58.9%</a:t>
            </a:r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1BC6C18-4EAF-88B7-A45E-C8D88F7FEB30}"/>
              </a:ext>
            </a:extLst>
          </p:cNvPr>
          <p:cNvSpPr/>
          <p:nvPr/>
        </p:nvSpPr>
        <p:spPr>
          <a:xfrm>
            <a:off x="1657764" y="3717833"/>
            <a:ext cx="2120900" cy="393700"/>
          </a:xfrm>
          <a:prstGeom prst="rect">
            <a:avLst/>
          </a:prstGeom>
          <a:gradFill>
            <a:gsLst>
              <a:gs pos="83000">
                <a:srgbClr val="FA7450"/>
              </a:gs>
              <a:gs pos="83000">
                <a:srgbClr val="FB9D8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CONTENT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58D19DF-A7CC-F66E-371D-05B20A4F0019}"/>
              </a:ext>
            </a:extLst>
          </p:cNvPr>
          <p:cNvSpPr/>
          <p:nvPr/>
        </p:nvSpPr>
        <p:spPr>
          <a:xfrm>
            <a:off x="1581564" y="1842348"/>
            <a:ext cx="367620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1745386-C8F7-D308-0F99-A651FE197EB4}"/>
              </a:ext>
            </a:extLst>
          </p:cNvPr>
          <p:cNvSpPr/>
          <p:nvPr/>
        </p:nvSpPr>
        <p:spPr>
          <a:xfrm>
            <a:off x="1581564" y="4425627"/>
            <a:ext cx="367620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26" name="왼쪽 대괄호 25">
            <a:extLst>
              <a:ext uri="{FF2B5EF4-FFF2-40B4-BE49-F238E27FC236}">
                <a16:creationId xmlns:a16="http://schemas.microsoft.com/office/drawing/2014/main" id="{79A62DE6-EA67-8AC3-EE65-2B030A1EA3E8}"/>
              </a:ext>
            </a:extLst>
          </p:cNvPr>
          <p:cNvSpPr/>
          <p:nvPr/>
        </p:nvSpPr>
        <p:spPr>
          <a:xfrm>
            <a:off x="1185825" y="2101016"/>
            <a:ext cx="244825" cy="1264337"/>
          </a:xfrm>
          <a:prstGeom prst="leftBracket">
            <a:avLst>
              <a:gd name="adj" fmla="val 0"/>
            </a:avLst>
          </a:prstGeom>
          <a:ln>
            <a:solidFill>
              <a:srgbClr val="FA74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왼쪽 대괄호 26">
            <a:extLst>
              <a:ext uri="{FF2B5EF4-FFF2-40B4-BE49-F238E27FC236}">
                <a16:creationId xmlns:a16="http://schemas.microsoft.com/office/drawing/2014/main" id="{ADD751A3-9192-A471-F65D-2D304A43F51C}"/>
              </a:ext>
            </a:extLst>
          </p:cNvPr>
          <p:cNvSpPr/>
          <p:nvPr/>
        </p:nvSpPr>
        <p:spPr>
          <a:xfrm>
            <a:off x="1185825" y="3880047"/>
            <a:ext cx="244825" cy="1264337"/>
          </a:xfrm>
          <a:prstGeom prst="leftBracket">
            <a:avLst>
              <a:gd name="adj" fmla="val 0"/>
            </a:avLst>
          </a:prstGeom>
          <a:ln>
            <a:solidFill>
              <a:srgbClr val="FA74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F13F2A8-E0B6-A48A-273B-D7856A0EFB58}"/>
              </a:ext>
            </a:extLst>
          </p:cNvPr>
          <p:cNvSpPr/>
          <p:nvPr/>
        </p:nvSpPr>
        <p:spPr>
          <a:xfrm>
            <a:off x="7246506" y="3220191"/>
            <a:ext cx="3600000" cy="393700"/>
          </a:xfrm>
          <a:prstGeom prst="rect">
            <a:avLst/>
          </a:prstGeom>
          <a:solidFill>
            <a:srgbClr val="EF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49.7%</a:t>
            </a:r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8DF917-D163-3EBA-524C-BE801518AA41}"/>
              </a:ext>
            </a:extLst>
          </p:cNvPr>
          <p:cNvSpPr/>
          <p:nvPr/>
        </p:nvSpPr>
        <p:spPr>
          <a:xfrm>
            <a:off x="7246506" y="3220191"/>
            <a:ext cx="1790700" cy="393700"/>
          </a:xfrm>
          <a:prstGeom prst="rect">
            <a:avLst/>
          </a:prstGeom>
          <a:gradFill>
            <a:gsLst>
              <a:gs pos="83000">
                <a:srgbClr val="FA7450"/>
              </a:gs>
              <a:gs pos="83000">
                <a:srgbClr val="FB9D8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CONTENT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CF784EA-20B2-4F37-FDB3-5434467720B1}"/>
              </a:ext>
            </a:extLst>
          </p:cNvPr>
          <p:cNvSpPr/>
          <p:nvPr/>
        </p:nvSpPr>
        <p:spPr>
          <a:xfrm>
            <a:off x="7246506" y="3757918"/>
            <a:ext cx="3600000" cy="393700"/>
          </a:xfrm>
          <a:prstGeom prst="rect">
            <a:avLst/>
          </a:prstGeom>
          <a:solidFill>
            <a:srgbClr val="EF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58.9%</a:t>
            </a:r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700317-467E-0C4D-D878-6E32C199B7B8}"/>
              </a:ext>
            </a:extLst>
          </p:cNvPr>
          <p:cNvSpPr/>
          <p:nvPr/>
        </p:nvSpPr>
        <p:spPr>
          <a:xfrm>
            <a:off x="7246506" y="3757918"/>
            <a:ext cx="2120900" cy="393700"/>
          </a:xfrm>
          <a:prstGeom prst="rect">
            <a:avLst/>
          </a:prstGeom>
          <a:gradFill>
            <a:gsLst>
              <a:gs pos="83000">
                <a:srgbClr val="FA7450"/>
              </a:gs>
              <a:gs pos="83000">
                <a:srgbClr val="FB9D8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CONTENT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B096BE5-310D-DFE5-D06C-A4A19D7A94E4}"/>
              </a:ext>
            </a:extLst>
          </p:cNvPr>
          <p:cNvSpPr/>
          <p:nvPr/>
        </p:nvSpPr>
        <p:spPr>
          <a:xfrm>
            <a:off x="7170306" y="1882433"/>
            <a:ext cx="367620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F0B4BE-CA0A-8BD9-5FD6-2645CB99B0BC}"/>
              </a:ext>
            </a:extLst>
          </p:cNvPr>
          <p:cNvSpPr/>
          <p:nvPr/>
        </p:nvSpPr>
        <p:spPr>
          <a:xfrm>
            <a:off x="7170306" y="4465712"/>
            <a:ext cx="367620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35" name="왼쪽 대괄호 34">
            <a:extLst>
              <a:ext uri="{FF2B5EF4-FFF2-40B4-BE49-F238E27FC236}">
                <a16:creationId xmlns:a16="http://schemas.microsoft.com/office/drawing/2014/main" id="{F34A9EAB-CA2A-EA20-3B13-6DF27DA6CCA2}"/>
              </a:ext>
            </a:extLst>
          </p:cNvPr>
          <p:cNvSpPr/>
          <p:nvPr/>
        </p:nvSpPr>
        <p:spPr>
          <a:xfrm>
            <a:off x="6774567" y="2141101"/>
            <a:ext cx="244825" cy="1264337"/>
          </a:xfrm>
          <a:prstGeom prst="leftBracket">
            <a:avLst>
              <a:gd name="adj" fmla="val 0"/>
            </a:avLst>
          </a:prstGeom>
          <a:ln>
            <a:solidFill>
              <a:srgbClr val="FA74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" name="왼쪽 대괄호 35">
            <a:extLst>
              <a:ext uri="{FF2B5EF4-FFF2-40B4-BE49-F238E27FC236}">
                <a16:creationId xmlns:a16="http://schemas.microsoft.com/office/drawing/2014/main" id="{BDEC6CCA-A6FB-5A58-5DDC-745E45C6CE1B}"/>
              </a:ext>
            </a:extLst>
          </p:cNvPr>
          <p:cNvSpPr/>
          <p:nvPr/>
        </p:nvSpPr>
        <p:spPr>
          <a:xfrm>
            <a:off x="6774567" y="3920132"/>
            <a:ext cx="244825" cy="1264337"/>
          </a:xfrm>
          <a:prstGeom prst="leftBracket">
            <a:avLst>
              <a:gd name="adj" fmla="val 0"/>
            </a:avLst>
          </a:prstGeom>
          <a:ln>
            <a:solidFill>
              <a:srgbClr val="FA74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34135F6-E120-4848-28E0-730F0E4A35FE}"/>
              </a:ext>
            </a:extLst>
          </p:cNvPr>
          <p:cNvSpPr/>
          <p:nvPr/>
        </p:nvSpPr>
        <p:spPr>
          <a:xfrm>
            <a:off x="6481992" y="4275684"/>
            <a:ext cx="585149" cy="58514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Check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pic>
        <p:nvPicPr>
          <p:cNvPr id="15" name="Picture 1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F58D81F4-EF07-019A-B0F3-293BA30809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046" y="569480"/>
            <a:ext cx="5832366" cy="3307019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2B30A7AD-251D-D6D1-3222-8BC0323C7B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97" y="3406377"/>
            <a:ext cx="5832366" cy="3141364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735A787-8DBB-8583-A483-7DB6D5CDCB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6" y="580162"/>
            <a:ext cx="5586942" cy="3811032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283CD4E3-1562-6A6D-7603-F02153B9B5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5" y="3453020"/>
            <a:ext cx="5586941" cy="314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90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BBFD264-D6D6-D84D-B16C-96A959E51B3A}"/>
              </a:ext>
            </a:extLst>
          </p:cNvPr>
          <p:cNvGrpSpPr/>
          <p:nvPr/>
        </p:nvGrpSpPr>
        <p:grpSpPr>
          <a:xfrm>
            <a:off x="-50728" y="-63647"/>
            <a:ext cx="12191999" cy="6858000"/>
            <a:chOff x="0" y="0"/>
            <a:chExt cx="12191999" cy="6858000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A49AB727-C9B2-1EEA-8D96-754893375731}"/>
                </a:ext>
              </a:extLst>
            </p:cNvPr>
            <p:cNvSpPr/>
            <p:nvPr/>
          </p:nvSpPr>
          <p:spPr>
            <a:xfrm>
              <a:off x="0" y="0"/>
              <a:ext cx="2501660" cy="2324036"/>
            </a:xfrm>
            <a:custGeom>
              <a:avLst/>
              <a:gdLst>
                <a:gd name="connsiteX0" fmla="*/ 0 w 2501660"/>
                <a:gd name="connsiteY0" fmla="*/ 0 h 2324036"/>
                <a:gd name="connsiteX1" fmla="*/ 2501660 w 2501660"/>
                <a:gd name="connsiteY1" fmla="*/ 0 h 2324036"/>
                <a:gd name="connsiteX2" fmla="*/ 2501660 w 2501660"/>
                <a:gd name="connsiteY2" fmla="*/ 1 h 2324036"/>
                <a:gd name="connsiteX3" fmla="*/ 1928639 w 2501660"/>
                <a:gd name="connsiteY3" fmla="*/ 1 h 2324036"/>
                <a:gd name="connsiteX4" fmla="*/ 1707890 w 2501660"/>
                <a:gd name="connsiteY4" fmla="*/ 191219 h 2324036"/>
                <a:gd name="connsiteX5" fmla="*/ 40481 w 2501660"/>
                <a:gd name="connsiteY5" fmla="*/ 2250315 h 2324036"/>
                <a:gd name="connsiteX6" fmla="*/ 0 w 2501660"/>
                <a:gd name="connsiteY6" fmla="*/ 2324036 h 2324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01660" h="2324036">
                  <a:moveTo>
                    <a:pt x="0" y="0"/>
                  </a:moveTo>
                  <a:lnTo>
                    <a:pt x="2501660" y="0"/>
                  </a:lnTo>
                  <a:lnTo>
                    <a:pt x="2501660" y="1"/>
                  </a:lnTo>
                  <a:lnTo>
                    <a:pt x="1928639" y="1"/>
                  </a:lnTo>
                  <a:lnTo>
                    <a:pt x="1707890" y="191219"/>
                  </a:lnTo>
                  <a:cubicBezTo>
                    <a:pt x="1052808" y="786616"/>
                    <a:pt x="489155" y="1480831"/>
                    <a:pt x="40481" y="2250315"/>
                  </a:cubicBezTo>
                  <a:lnTo>
                    <a:pt x="0" y="2324036"/>
                  </a:lnTo>
                  <a:close/>
                </a:path>
              </a:pathLst>
            </a:custGeom>
            <a:solidFill>
              <a:srgbClr val="FEB0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한쪽 모서리 1">
              <a:extLst>
                <a:ext uri="{FF2B5EF4-FFF2-40B4-BE49-F238E27FC236}">
                  <a16:creationId xmlns:a16="http://schemas.microsoft.com/office/drawing/2014/main" id="{F8B12B62-FCDE-2BD8-A848-B74884EBEFC1}"/>
                </a:ext>
              </a:extLst>
            </p:cNvPr>
            <p:cNvSpPr/>
            <p:nvPr/>
          </p:nvSpPr>
          <p:spPr>
            <a:xfrm flipH="1">
              <a:off x="224116" y="242047"/>
              <a:ext cx="11967883" cy="6615953"/>
            </a:xfrm>
            <a:prstGeom prst="round1Rect">
              <a:avLst>
                <a:gd name="adj" fmla="val 1982"/>
              </a:avLst>
            </a:prstGeom>
            <a:gradFill flip="none" rotWithShape="1">
              <a:gsLst>
                <a:gs pos="8000">
                  <a:srgbClr val="FA7450"/>
                </a:gs>
                <a:gs pos="8000">
                  <a:schemeClr val="bg1"/>
                </a:gs>
              </a:gsLst>
              <a:lin ang="5400000" scaled="1"/>
              <a:tileRect/>
            </a:gradFill>
            <a:ln>
              <a:noFill/>
            </a:ln>
            <a:effectLst>
              <a:outerShdw dist="63500" dir="18900000" algn="b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rtlCol="0" anchor="t"/>
            <a:lstStyle/>
            <a:p>
              <a:pPr marL="268288">
                <a:defRPr/>
              </a:pPr>
              <a:r>
                <a:rPr lang="en-US" altLang="ko-KR" sz="2400" b="1" i="1" kern="0" dirty="0">
                  <a:ln w="1587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Analysis </a:t>
              </a:r>
              <a:endParaRPr lang="ko-KR" altLang="en-US" sz="2000"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58015B-34C8-B9A1-4D0D-12C0A262C2A3}"/>
              </a:ext>
            </a:extLst>
          </p:cNvPr>
          <p:cNvSpPr/>
          <p:nvPr/>
        </p:nvSpPr>
        <p:spPr>
          <a:xfrm>
            <a:off x="1657764" y="3180106"/>
            <a:ext cx="3600000" cy="393700"/>
          </a:xfrm>
          <a:prstGeom prst="rect">
            <a:avLst/>
          </a:prstGeom>
          <a:solidFill>
            <a:srgbClr val="EF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49.7%</a:t>
            </a:r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FCE613-2290-BC98-70D4-E85DE6262F8A}"/>
              </a:ext>
            </a:extLst>
          </p:cNvPr>
          <p:cNvSpPr/>
          <p:nvPr/>
        </p:nvSpPr>
        <p:spPr>
          <a:xfrm>
            <a:off x="1657764" y="3168503"/>
            <a:ext cx="1790700" cy="393700"/>
          </a:xfrm>
          <a:prstGeom prst="rect">
            <a:avLst/>
          </a:prstGeom>
          <a:gradFill>
            <a:gsLst>
              <a:gs pos="83000">
                <a:srgbClr val="FA7450"/>
              </a:gs>
              <a:gs pos="83000">
                <a:srgbClr val="FB9D8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CONTENT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1291D40-A24E-6BD3-EEE4-DAA58DF29343}"/>
              </a:ext>
            </a:extLst>
          </p:cNvPr>
          <p:cNvSpPr/>
          <p:nvPr/>
        </p:nvSpPr>
        <p:spPr>
          <a:xfrm>
            <a:off x="1657764" y="3717833"/>
            <a:ext cx="3600000" cy="393700"/>
          </a:xfrm>
          <a:prstGeom prst="rect">
            <a:avLst/>
          </a:prstGeom>
          <a:solidFill>
            <a:srgbClr val="EF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58.9%</a:t>
            </a:r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1BC6C18-4EAF-88B7-A45E-C8D88F7FEB30}"/>
              </a:ext>
            </a:extLst>
          </p:cNvPr>
          <p:cNvSpPr/>
          <p:nvPr/>
        </p:nvSpPr>
        <p:spPr>
          <a:xfrm>
            <a:off x="1657764" y="3717833"/>
            <a:ext cx="2120900" cy="393700"/>
          </a:xfrm>
          <a:prstGeom prst="rect">
            <a:avLst/>
          </a:prstGeom>
          <a:gradFill>
            <a:gsLst>
              <a:gs pos="83000">
                <a:srgbClr val="FA7450"/>
              </a:gs>
              <a:gs pos="83000">
                <a:srgbClr val="FB9D8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CONTENT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58D19DF-A7CC-F66E-371D-05B20A4F0019}"/>
              </a:ext>
            </a:extLst>
          </p:cNvPr>
          <p:cNvSpPr/>
          <p:nvPr/>
        </p:nvSpPr>
        <p:spPr>
          <a:xfrm>
            <a:off x="1581564" y="1842348"/>
            <a:ext cx="367620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1745386-C8F7-D308-0F99-A651FE197EB4}"/>
              </a:ext>
            </a:extLst>
          </p:cNvPr>
          <p:cNvSpPr/>
          <p:nvPr/>
        </p:nvSpPr>
        <p:spPr>
          <a:xfrm>
            <a:off x="1581564" y="4425627"/>
            <a:ext cx="367620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26" name="왼쪽 대괄호 25">
            <a:extLst>
              <a:ext uri="{FF2B5EF4-FFF2-40B4-BE49-F238E27FC236}">
                <a16:creationId xmlns:a16="http://schemas.microsoft.com/office/drawing/2014/main" id="{79A62DE6-EA67-8AC3-EE65-2B030A1EA3E8}"/>
              </a:ext>
            </a:extLst>
          </p:cNvPr>
          <p:cNvSpPr/>
          <p:nvPr/>
        </p:nvSpPr>
        <p:spPr>
          <a:xfrm>
            <a:off x="1185825" y="2101016"/>
            <a:ext cx="244825" cy="1264337"/>
          </a:xfrm>
          <a:prstGeom prst="leftBracket">
            <a:avLst>
              <a:gd name="adj" fmla="val 0"/>
            </a:avLst>
          </a:prstGeom>
          <a:ln>
            <a:solidFill>
              <a:srgbClr val="FA74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왼쪽 대괄호 26">
            <a:extLst>
              <a:ext uri="{FF2B5EF4-FFF2-40B4-BE49-F238E27FC236}">
                <a16:creationId xmlns:a16="http://schemas.microsoft.com/office/drawing/2014/main" id="{ADD751A3-9192-A471-F65D-2D304A43F51C}"/>
              </a:ext>
            </a:extLst>
          </p:cNvPr>
          <p:cNvSpPr/>
          <p:nvPr/>
        </p:nvSpPr>
        <p:spPr>
          <a:xfrm>
            <a:off x="1185825" y="3880047"/>
            <a:ext cx="244825" cy="1264337"/>
          </a:xfrm>
          <a:prstGeom prst="leftBracket">
            <a:avLst>
              <a:gd name="adj" fmla="val 0"/>
            </a:avLst>
          </a:prstGeom>
          <a:ln>
            <a:solidFill>
              <a:srgbClr val="FA74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F13F2A8-E0B6-A48A-273B-D7856A0EFB58}"/>
              </a:ext>
            </a:extLst>
          </p:cNvPr>
          <p:cNvSpPr/>
          <p:nvPr/>
        </p:nvSpPr>
        <p:spPr>
          <a:xfrm>
            <a:off x="7246506" y="3220191"/>
            <a:ext cx="3600000" cy="393700"/>
          </a:xfrm>
          <a:prstGeom prst="rect">
            <a:avLst/>
          </a:prstGeom>
          <a:solidFill>
            <a:srgbClr val="EF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49.7%</a:t>
            </a:r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8DF917-D163-3EBA-524C-BE801518AA41}"/>
              </a:ext>
            </a:extLst>
          </p:cNvPr>
          <p:cNvSpPr/>
          <p:nvPr/>
        </p:nvSpPr>
        <p:spPr>
          <a:xfrm>
            <a:off x="7246506" y="3220191"/>
            <a:ext cx="1790700" cy="393700"/>
          </a:xfrm>
          <a:prstGeom prst="rect">
            <a:avLst/>
          </a:prstGeom>
          <a:gradFill>
            <a:gsLst>
              <a:gs pos="83000">
                <a:srgbClr val="FA7450"/>
              </a:gs>
              <a:gs pos="83000">
                <a:srgbClr val="FB9D8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CONTENT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CF784EA-20B2-4F37-FDB3-5434467720B1}"/>
              </a:ext>
            </a:extLst>
          </p:cNvPr>
          <p:cNvSpPr/>
          <p:nvPr/>
        </p:nvSpPr>
        <p:spPr>
          <a:xfrm>
            <a:off x="7246506" y="3757918"/>
            <a:ext cx="3600000" cy="393700"/>
          </a:xfrm>
          <a:prstGeom prst="rect">
            <a:avLst/>
          </a:prstGeom>
          <a:solidFill>
            <a:srgbClr val="EF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58.9%</a:t>
            </a:r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700317-467E-0C4D-D878-6E32C199B7B8}"/>
              </a:ext>
            </a:extLst>
          </p:cNvPr>
          <p:cNvSpPr/>
          <p:nvPr/>
        </p:nvSpPr>
        <p:spPr>
          <a:xfrm>
            <a:off x="7246506" y="3757918"/>
            <a:ext cx="2120900" cy="393700"/>
          </a:xfrm>
          <a:prstGeom prst="rect">
            <a:avLst/>
          </a:prstGeom>
          <a:gradFill>
            <a:gsLst>
              <a:gs pos="83000">
                <a:srgbClr val="FA7450"/>
              </a:gs>
              <a:gs pos="83000">
                <a:srgbClr val="FB9D8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CONTENT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B096BE5-310D-DFE5-D06C-A4A19D7A94E4}"/>
              </a:ext>
            </a:extLst>
          </p:cNvPr>
          <p:cNvSpPr/>
          <p:nvPr/>
        </p:nvSpPr>
        <p:spPr>
          <a:xfrm>
            <a:off x="7170306" y="1882433"/>
            <a:ext cx="367620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F0B4BE-CA0A-8BD9-5FD6-2645CB99B0BC}"/>
              </a:ext>
            </a:extLst>
          </p:cNvPr>
          <p:cNvSpPr/>
          <p:nvPr/>
        </p:nvSpPr>
        <p:spPr>
          <a:xfrm>
            <a:off x="7170306" y="4465712"/>
            <a:ext cx="367620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35" name="왼쪽 대괄호 34">
            <a:extLst>
              <a:ext uri="{FF2B5EF4-FFF2-40B4-BE49-F238E27FC236}">
                <a16:creationId xmlns:a16="http://schemas.microsoft.com/office/drawing/2014/main" id="{F34A9EAB-CA2A-EA20-3B13-6DF27DA6CCA2}"/>
              </a:ext>
            </a:extLst>
          </p:cNvPr>
          <p:cNvSpPr/>
          <p:nvPr/>
        </p:nvSpPr>
        <p:spPr>
          <a:xfrm>
            <a:off x="6774567" y="2141101"/>
            <a:ext cx="244825" cy="1264337"/>
          </a:xfrm>
          <a:prstGeom prst="leftBracket">
            <a:avLst>
              <a:gd name="adj" fmla="val 0"/>
            </a:avLst>
          </a:prstGeom>
          <a:ln>
            <a:solidFill>
              <a:srgbClr val="FA74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" name="왼쪽 대괄호 35">
            <a:extLst>
              <a:ext uri="{FF2B5EF4-FFF2-40B4-BE49-F238E27FC236}">
                <a16:creationId xmlns:a16="http://schemas.microsoft.com/office/drawing/2014/main" id="{BDEC6CCA-A6FB-5A58-5DDC-745E45C6CE1B}"/>
              </a:ext>
            </a:extLst>
          </p:cNvPr>
          <p:cNvSpPr/>
          <p:nvPr/>
        </p:nvSpPr>
        <p:spPr>
          <a:xfrm>
            <a:off x="6774567" y="3920132"/>
            <a:ext cx="244825" cy="1264337"/>
          </a:xfrm>
          <a:prstGeom prst="leftBracket">
            <a:avLst>
              <a:gd name="adj" fmla="val 0"/>
            </a:avLst>
          </a:prstGeom>
          <a:ln>
            <a:solidFill>
              <a:srgbClr val="FA74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34135F6-E120-4848-28E0-730F0E4A35FE}"/>
              </a:ext>
            </a:extLst>
          </p:cNvPr>
          <p:cNvSpPr/>
          <p:nvPr/>
        </p:nvSpPr>
        <p:spPr>
          <a:xfrm>
            <a:off x="6481992" y="4275684"/>
            <a:ext cx="585149" cy="58514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Check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43035B16-852D-DB69-F8A1-6FA8999D95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8" y="646973"/>
            <a:ext cx="5698424" cy="3614089"/>
          </a:xfrm>
          <a:prstGeom prst="rect">
            <a:avLst/>
          </a:prstGeom>
        </p:spPr>
      </p:pic>
      <p:pic>
        <p:nvPicPr>
          <p:cNvPr id="11" name="Picture 10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4549904F-8164-C29C-AF21-7D3D1536BB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266" y="674250"/>
            <a:ext cx="5294798" cy="3270519"/>
          </a:xfrm>
          <a:prstGeom prst="rect">
            <a:avLst/>
          </a:prstGeom>
        </p:spPr>
      </p:pic>
      <p:pic>
        <p:nvPicPr>
          <p:cNvPr id="14" name="Picture 13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CD885B34-2957-61EA-9D5E-351601B3A2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80" y="3686418"/>
            <a:ext cx="5257784" cy="2915932"/>
          </a:xfrm>
          <a:prstGeom prst="rect">
            <a:avLst/>
          </a:prstGeom>
        </p:spPr>
      </p:pic>
      <p:pic>
        <p:nvPicPr>
          <p:cNvPr id="18" name="Picture 17" descr="Graphical user interface&#10;&#10;Description automatically generated">
            <a:extLst>
              <a:ext uri="{FF2B5EF4-FFF2-40B4-BE49-F238E27FC236}">
                <a16:creationId xmlns:a16="http://schemas.microsoft.com/office/drawing/2014/main" id="{7FD18BEF-BFFE-C6F0-DDF1-A707710E92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873" y="3398199"/>
            <a:ext cx="5067584" cy="317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1158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F11F9614620A4D950EA80FAC3A1FBA" ma:contentTypeVersion="10" ma:contentTypeDescription="Create a new document." ma:contentTypeScope="" ma:versionID="602a93d3e6e7c44c1ffb80919e6f2711">
  <xsd:schema xmlns:xsd="http://www.w3.org/2001/XMLSchema" xmlns:xs="http://www.w3.org/2001/XMLSchema" xmlns:p="http://schemas.microsoft.com/office/2006/metadata/properties" xmlns:ns3="65077428-9aa4-4593-835f-e320ec96575c" xmlns:ns4="1f6a054c-095e-4fd7-9493-48314351ff0a" targetNamespace="http://schemas.microsoft.com/office/2006/metadata/properties" ma:root="true" ma:fieldsID="a9b4bd66e67be08a3e864d0814671cc6" ns3:_="" ns4:_="">
    <xsd:import namespace="65077428-9aa4-4593-835f-e320ec96575c"/>
    <xsd:import namespace="1f6a054c-095e-4fd7-9493-48314351ff0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077428-9aa4-4593-835f-e320ec96575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6a054c-095e-4fd7-9493-48314351ff0a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5077428-9aa4-4593-835f-e320ec96575c" xsi:nil="true"/>
  </documentManagement>
</p:properties>
</file>

<file path=customXml/itemProps1.xml><?xml version="1.0" encoding="utf-8"?>
<ds:datastoreItem xmlns:ds="http://schemas.openxmlformats.org/officeDocument/2006/customXml" ds:itemID="{33882301-C9F2-44FF-B676-9CEDB054328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28D1408-FADF-4C4B-8728-23A948425E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5077428-9aa4-4593-835f-e320ec96575c"/>
    <ds:schemaRef ds:uri="1f6a054c-095e-4fd7-9493-48314351ff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F3CB49-EBB7-4468-9167-A3A3E020825E}">
  <ds:schemaRefs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purl.org/dc/elements/1.1/"/>
    <ds:schemaRef ds:uri="http://www.w3.org/XML/1998/namespace"/>
    <ds:schemaRef ds:uri="1f6a054c-095e-4fd7-9493-48314351ff0a"/>
    <ds:schemaRef ds:uri="http://schemas.microsoft.com/office/2006/metadata/properties"/>
    <ds:schemaRef ds:uri="http://schemas.openxmlformats.org/package/2006/metadata/core-properties"/>
    <ds:schemaRef ds:uri="65077428-9aa4-4593-835f-e320ec96575c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708</TotalTime>
  <Words>514</Words>
  <Application>Microsoft Office PowerPoint</Application>
  <PresentationFormat>Widescreen</PresentationFormat>
  <Paragraphs>134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맑은 고딕</vt:lpstr>
      <vt:lpstr>Tmon몬소리 Black</vt:lpstr>
      <vt:lpstr>Arial</vt:lpstr>
      <vt:lpstr>Arial Black</vt:lpstr>
      <vt:lpstr>Avenir Next LT Pro</vt:lpstr>
      <vt:lpstr>Calibri</vt:lpstr>
      <vt:lpstr>Wingdings</vt:lpstr>
      <vt:lpstr>1_Office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Yun, San</cp:lastModifiedBy>
  <cp:revision>7</cp:revision>
  <dcterms:created xsi:type="dcterms:W3CDTF">2023-04-13T07:50:47Z</dcterms:created>
  <dcterms:modified xsi:type="dcterms:W3CDTF">2023-05-04T22:17:20Z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0x010100AAF11F9614620A4D950EA80FAC3A1FBA</vt:lpwstr>
  </property>
</Properties>
</file>